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1"/>
  </p:notesMasterIdLst>
  <p:sldIdLst>
    <p:sldId id="256" r:id="rId6"/>
    <p:sldId id="257" r:id="rId7"/>
    <p:sldId id="261" r:id="rId8"/>
    <p:sldId id="276" r:id="rId9"/>
    <p:sldId id="262" r:id="rId10"/>
    <p:sldId id="277" r:id="rId11"/>
    <p:sldId id="278" r:id="rId12"/>
    <p:sldId id="281" r:id="rId13"/>
    <p:sldId id="268" r:id="rId14"/>
    <p:sldId id="279" r:id="rId15"/>
    <p:sldId id="280" r:id="rId16"/>
    <p:sldId id="269" r:id="rId17"/>
    <p:sldId id="270" r:id="rId18"/>
    <p:sldId id="271" r:id="rId19"/>
    <p:sldId id="272" r:id="rId20"/>
  </p:sldIdLst>
  <p:sldSz cx="9144000" cy="5143500" type="screen16x9"/>
  <p:notesSz cx="6858000" cy="9144000"/>
  <p:embeddedFontLst>
    <p:embeddedFont>
      <p:font typeface="Roboto" panose="02000000000000000000" pitchFamily="2" charset="0"/>
      <p:regular r:id="rId22"/>
      <p:bold r:id="rId23"/>
      <p:italic r:id="rId24"/>
      <p:boldItalic r:id="rId25"/>
    </p:embeddedFont>
    <p:embeddedFont>
      <p:font typeface="Roboto Condensed Light"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6F19B-4FE6-4E0C-9D2B-F1A973F0537F}" v="32" dt="2021-09-22T04:26:25.721"/>
    <p1510:client id="{152EB9F8-A0C2-4376-BA98-FC1C906A6D8C}" v="48" dt="2021-09-22T12:45:05.139"/>
    <p1510:client id="{381A0F46-15C8-447E-B421-1AF800B1E2FB}" v="3" dt="2021-09-22T01:23:38.986"/>
    <p1510:client id="{3D203C04-0B9F-4801-B86A-10E31BE70166}" v="5" dt="2021-10-27T17:06:00.815"/>
    <p1510:client id="{3E5B5235-2F62-4E5A-8766-68528C30CF1A}" v="74" dt="2021-09-22T16:24:46.038"/>
    <p1510:client id="{407762A1-E954-44F6-B34C-4F1C360F21D0}" v="108" dt="2021-09-21T23:06:00.789"/>
    <p1510:client id="{46B3698F-6C22-4E68-B1F2-CEC0BECEADBD}" v="3" dt="2021-09-22T04:26:12.817"/>
    <p1510:client id="{508DFF52-6509-4F69-8080-FB239BBD279A}" v="2" dt="2021-09-22T13:20:06.415"/>
    <p1510:client id="{65F4CFA9-42DA-46CB-8753-57FD18BDEE17}" v="346" dt="2021-09-21T01:49:27.430"/>
    <p1510:client id="{67ABDD26-F6E6-4393-85C3-06C43DEC3C3A}" v="486" dt="2021-09-22T01:50:34.139"/>
    <p1510:client id="{711C2E10-5A2D-43BD-8ED7-20DE2E7FBC8C}" v="10" dt="2021-09-21T21:02:50.750"/>
    <p1510:client id="{84977EEF-057D-427B-BF51-49B8DF50BFC1}" v="7" dt="2021-09-21T21:03:57.610"/>
    <p1510:client id="{98ACEA3D-F84F-4C23-91D3-A145BE6593F5}" v="295" dt="2021-09-22T03:21:44.664"/>
    <p1510:client id="{9E11101D-FDFD-4001-9A31-BF25460D6530}" v="3" dt="2021-09-22T16:34:04.547"/>
    <p1510:client id="{A6557964-08EE-45A3-8702-6DBBE6D3BA16}" v="40" dt="2021-09-22T16:30:07.798"/>
    <p1510:client id="{A8593255-3EA1-4096-A00D-F0963C716997}" v="79" dt="2021-09-21T21:00:13.955"/>
    <p1510:client id="{AD8BE5F7-4B6E-40FA-8AB8-98C6D7636E13}" v="68" dt="2021-09-21T21:53:51.324"/>
    <p1510:client id="{AF38D8AA-0DD1-4F2E-999F-9B73CFB5A09F}" v="2" dt="2021-09-22T04:20:26.619"/>
    <p1510:client id="{C123668F-D2D2-437B-A168-1CA891AA70A3}" v="22" dt="2021-09-21T21:47:12.894"/>
    <p1510:client id="{C77BDBD4-C60D-4B4D-9E14-469152165933}" v="292" dt="2021-09-21T21:14:52.396"/>
    <p1510:client id="{C7E5049D-A85F-4FA9-AECB-87E7E0A76664}" v="28" dt="2021-09-22T01:22:00.170"/>
    <p1510:client id="{D6FA7B08-813D-40A8-8B5D-CCB679B95C2C}" v="346" dt="2021-09-22T12:34:55.517"/>
    <p1510:client id="{DB2D1673-3B52-4C89-949F-84D36D686C96}" v="734" dt="2021-09-22T03:22:10.085"/>
    <p1510:client id="{DB5411B5-C0FC-4DE3-9110-194A9DCAD7C7}" v="543" dt="2021-09-22T03:41:18.647"/>
    <p1510:client id="{DE80A68F-6D83-48A8-B0A9-67D7C3427840}" v="2" dt="2021-09-22T01:20:16.328"/>
    <p1510:client id="{E281EEED-2F2E-4598-AF34-8C5D74A171D8}" v="12" dt="2021-09-21T20:57:29.852"/>
    <p1510:client id="{EB3E8812-B240-482B-8DBB-CA613B184B51}" v="33" dt="2021-09-22T13:49:21.194"/>
    <p1510:client id="{F1E96F1E-4E36-429E-9384-B6F10A877AE0}" v="422" dt="2021-09-22T12:52:46.806"/>
    <p1510:client id="{F46EB36F-AC10-459B-BF81-3898E9069D8C}" v="7" dt="2021-09-21T21:49:29.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man, Jacob D" userId="S::jfreeman93@gatech.edu::636599fd-e733-43ce-b7b0-2049c3207c8e" providerId="AD" clId="Web-{3E5B5235-2F62-4E5A-8766-68528C30CF1A}"/>
    <pc:docChg chg="modSld">
      <pc:chgData name="Freeman, Jacob D" userId="S::jfreeman93@gatech.edu::636599fd-e733-43ce-b7b0-2049c3207c8e" providerId="AD" clId="Web-{3E5B5235-2F62-4E5A-8766-68528C30CF1A}" dt="2021-09-22T16:24:45.850" v="72" actId="14100"/>
      <pc:docMkLst>
        <pc:docMk/>
      </pc:docMkLst>
      <pc:sldChg chg="modSp">
        <pc:chgData name="Freeman, Jacob D" userId="S::jfreeman93@gatech.edu::636599fd-e733-43ce-b7b0-2049c3207c8e" providerId="AD" clId="Web-{3E5B5235-2F62-4E5A-8766-68528C30CF1A}" dt="2021-09-22T16:24:45.850" v="72" actId="14100"/>
        <pc:sldMkLst>
          <pc:docMk/>
          <pc:sldMk cId="0" sldId="256"/>
        </pc:sldMkLst>
        <pc:spChg chg="mod">
          <ac:chgData name="Freeman, Jacob D" userId="S::jfreeman93@gatech.edu::636599fd-e733-43ce-b7b0-2049c3207c8e" providerId="AD" clId="Web-{3E5B5235-2F62-4E5A-8766-68528C30CF1A}" dt="2021-09-22T16:24:45.850" v="72" actId="14100"/>
          <ac:spMkLst>
            <pc:docMk/>
            <pc:sldMk cId="0" sldId="256"/>
            <ac:spMk id="81" creationId="{00000000-0000-0000-0000-000000000000}"/>
          </ac:spMkLst>
        </pc:spChg>
      </pc:sldChg>
    </pc:docChg>
  </pc:docChgLst>
  <pc:docChgLst>
    <pc:chgData name="Freeman, Jacob D" userId="S::jfreeman93@gatech.edu::636599fd-e733-43ce-b7b0-2049c3207c8e" providerId="AD" clId="Web-{DB5411B5-C0FC-4DE3-9110-194A9DCAD7C7}"/>
    <pc:docChg chg="addSld modSld">
      <pc:chgData name="Freeman, Jacob D" userId="S::jfreeman93@gatech.edu::636599fd-e733-43ce-b7b0-2049c3207c8e" providerId="AD" clId="Web-{DB5411B5-C0FC-4DE3-9110-194A9DCAD7C7}" dt="2021-09-22T03:41:18.647" v="534" actId="20577"/>
      <pc:docMkLst>
        <pc:docMk/>
      </pc:docMkLst>
      <pc:sldChg chg="modSp">
        <pc:chgData name="Freeman, Jacob D" userId="S::jfreeman93@gatech.edu::636599fd-e733-43ce-b7b0-2049c3207c8e" providerId="AD" clId="Web-{DB5411B5-C0FC-4DE3-9110-194A9DCAD7C7}" dt="2021-09-22T03:27:38.839" v="163" actId="14100"/>
        <pc:sldMkLst>
          <pc:docMk/>
          <pc:sldMk cId="0" sldId="257"/>
        </pc:sldMkLst>
        <pc:spChg chg="mod">
          <ac:chgData name="Freeman, Jacob D" userId="S::jfreeman93@gatech.edu::636599fd-e733-43ce-b7b0-2049c3207c8e" providerId="AD" clId="Web-{DB5411B5-C0FC-4DE3-9110-194A9DCAD7C7}" dt="2021-09-22T03:27:38.839" v="163" actId="14100"/>
          <ac:spMkLst>
            <pc:docMk/>
            <pc:sldMk cId="0" sldId="257"/>
            <ac:spMk id="86" creationId="{00000000-0000-0000-0000-000000000000}"/>
          </ac:spMkLst>
        </pc:spChg>
        <pc:spChg chg="mod">
          <ac:chgData name="Freeman, Jacob D" userId="S::jfreeman93@gatech.edu::636599fd-e733-43ce-b7b0-2049c3207c8e" providerId="AD" clId="Web-{DB5411B5-C0FC-4DE3-9110-194A9DCAD7C7}" dt="2021-09-22T03:26:50.525" v="132" actId="1076"/>
          <ac:spMkLst>
            <pc:docMk/>
            <pc:sldMk cId="0" sldId="257"/>
            <ac:spMk id="87" creationId="{00000000-0000-0000-0000-000000000000}"/>
          </ac:spMkLst>
        </pc:spChg>
      </pc:sldChg>
      <pc:sldChg chg="modSp">
        <pc:chgData name="Freeman, Jacob D" userId="S::jfreeman93@gatech.edu::636599fd-e733-43ce-b7b0-2049c3207c8e" providerId="AD" clId="Web-{DB5411B5-C0FC-4DE3-9110-194A9DCAD7C7}" dt="2021-09-22T03:27:55.496" v="165" actId="20577"/>
        <pc:sldMkLst>
          <pc:docMk/>
          <pc:sldMk cId="0" sldId="261"/>
        </pc:sldMkLst>
        <pc:spChg chg="mod">
          <ac:chgData name="Freeman, Jacob D" userId="S::jfreeman93@gatech.edu::636599fd-e733-43ce-b7b0-2049c3207c8e" providerId="AD" clId="Web-{DB5411B5-C0FC-4DE3-9110-194A9DCAD7C7}" dt="2021-09-22T03:27:55.496" v="165" actId="20577"/>
          <ac:spMkLst>
            <pc:docMk/>
            <pc:sldMk cId="0" sldId="261"/>
            <ac:spMk id="113" creationId="{00000000-0000-0000-0000-000000000000}"/>
          </ac:spMkLst>
        </pc:spChg>
      </pc:sldChg>
      <pc:sldChg chg="modSp">
        <pc:chgData name="Freeman, Jacob D" userId="S::jfreeman93@gatech.edu::636599fd-e733-43ce-b7b0-2049c3207c8e" providerId="AD" clId="Web-{DB5411B5-C0FC-4DE3-9110-194A9DCAD7C7}" dt="2021-09-22T03:39:06.783" v="511" actId="20577"/>
        <pc:sldMkLst>
          <pc:docMk/>
          <pc:sldMk cId="0" sldId="262"/>
        </pc:sldMkLst>
        <pc:spChg chg="mod">
          <ac:chgData name="Freeman, Jacob D" userId="S::jfreeman93@gatech.edu::636599fd-e733-43ce-b7b0-2049c3207c8e" providerId="AD" clId="Web-{DB5411B5-C0FC-4DE3-9110-194A9DCAD7C7}" dt="2021-09-22T03:39:06.783" v="511" actId="20577"/>
          <ac:spMkLst>
            <pc:docMk/>
            <pc:sldMk cId="0" sldId="262"/>
            <ac:spMk id="119" creationId="{00000000-0000-0000-0000-000000000000}"/>
          </ac:spMkLst>
        </pc:spChg>
      </pc:sldChg>
      <pc:sldChg chg="addSp delSp modSp">
        <pc:chgData name="Freeman, Jacob D" userId="S::jfreeman93@gatech.edu::636599fd-e733-43ce-b7b0-2049c3207c8e" providerId="AD" clId="Web-{DB5411B5-C0FC-4DE3-9110-194A9DCAD7C7}" dt="2021-09-22T03:35:04.197" v="292"/>
        <pc:sldMkLst>
          <pc:docMk/>
          <pc:sldMk cId="3985427783" sldId="267"/>
        </pc:sldMkLst>
        <pc:picChg chg="add del mod">
          <ac:chgData name="Freeman, Jacob D" userId="S::jfreeman93@gatech.edu::636599fd-e733-43ce-b7b0-2049c3207c8e" providerId="AD" clId="Web-{DB5411B5-C0FC-4DE3-9110-194A9DCAD7C7}" dt="2021-09-22T03:35:04.197" v="292"/>
          <ac:picMkLst>
            <pc:docMk/>
            <pc:sldMk cId="3985427783" sldId="267"/>
            <ac:picMk id="2" creationId="{B95C0581-889B-4519-A677-4BD066537B74}"/>
          </ac:picMkLst>
        </pc:picChg>
      </pc:sldChg>
      <pc:sldChg chg="modSp add replId">
        <pc:chgData name="Freeman, Jacob D" userId="S::jfreeman93@gatech.edu::636599fd-e733-43ce-b7b0-2049c3207c8e" providerId="AD" clId="Web-{DB5411B5-C0FC-4DE3-9110-194A9DCAD7C7}" dt="2021-09-22T03:41:05.240" v="531" actId="20577"/>
        <pc:sldMkLst>
          <pc:docMk/>
          <pc:sldMk cId="4048281503" sldId="277"/>
        </pc:sldMkLst>
        <pc:spChg chg="mod">
          <ac:chgData name="Freeman, Jacob D" userId="S::jfreeman93@gatech.edu::636599fd-e733-43ce-b7b0-2049c3207c8e" providerId="AD" clId="Web-{DB5411B5-C0FC-4DE3-9110-194A9DCAD7C7}" dt="2021-09-22T03:38:43.251" v="505" actId="20577"/>
          <ac:spMkLst>
            <pc:docMk/>
            <pc:sldMk cId="4048281503" sldId="277"/>
            <ac:spMk id="119" creationId="{00000000-0000-0000-0000-000000000000}"/>
          </ac:spMkLst>
        </pc:spChg>
        <pc:spChg chg="mod">
          <ac:chgData name="Freeman, Jacob D" userId="S::jfreeman93@gatech.edu::636599fd-e733-43ce-b7b0-2049c3207c8e" providerId="AD" clId="Web-{DB5411B5-C0FC-4DE3-9110-194A9DCAD7C7}" dt="2021-09-22T03:41:05.240" v="531" actId="20577"/>
          <ac:spMkLst>
            <pc:docMk/>
            <pc:sldMk cId="4048281503" sldId="277"/>
            <ac:spMk id="120" creationId="{00000000-0000-0000-0000-000000000000}"/>
          </ac:spMkLst>
        </pc:spChg>
      </pc:sldChg>
      <pc:sldChg chg="modSp add replId">
        <pc:chgData name="Freeman, Jacob D" userId="S::jfreeman93@gatech.edu::636599fd-e733-43ce-b7b0-2049c3207c8e" providerId="AD" clId="Web-{DB5411B5-C0FC-4DE3-9110-194A9DCAD7C7}" dt="2021-09-22T03:41:18.647" v="534" actId="20577"/>
        <pc:sldMkLst>
          <pc:docMk/>
          <pc:sldMk cId="2423371832" sldId="278"/>
        </pc:sldMkLst>
        <pc:spChg chg="mod">
          <ac:chgData name="Freeman, Jacob D" userId="S::jfreeman93@gatech.edu::636599fd-e733-43ce-b7b0-2049c3207c8e" providerId="AD" clId="Web-{DB5411B5-C0FC-4DE3-9110-194A9DCAD7C7}" dt="2021-09-22T03:41:18.647" v="534" actId="20577"/>
          <ac:spMkLst>
            <pc:docMk/>
            <pc:sldMk cId="2423371832" sldId="278"/>
            <ac:spMk id="119" creationId="{00000000-0000-0000-0000-000000000000}"/>
          </ac:spMkLst>
        </pc:spChg>
      </pc:sldChg>
    </pc:docChg>
  </pc:docChgLst>
  <pc:docChgLst>
    <pc:chgData name="Freeman, Jacob D" userId="S::jfreeman93@gatech.edu::636599fd-e733-43ce-b7b0-2049c3207c8e" providerId="AD" clId="Web-{65F4CFA9-42DA-46CB-8753-57FD18BDEE17}"/>
    <pc:docChg chg="addSld delSld modSld">
      <pc:chgData name="Freeman, Jacob D" userId="S::jfreeman93@gatech.edu::636599fd-e733-43ce-b7b0-2049c3207c8e" providerId="AD" clId="Web-{65F4CFA9-42DA-46CB-8753-57FD18BDEE17}" dt="2021-09-21T01:49:27.430" v="333" actId="20577"/>
      <pc:docMkLst>
        <pc:docMk/>
      </pc:docMkLst>
      <pc:sldChg chg="modSp">
        <pc:chgData name="Freeman, Jacob D" userId="S::jfreeman93@gatech.edu::636599fd-e733-43ce-b7b0-2049c3207c8e" providerId="AD" clId="Web-{65F4CFA9-42DA-46CB-8753-57FD18BDEE17}" dt="2021-09-21T01:46:53.988" v="206" actId="20577"/>
        <pc:sldMkLst>
          <pc:docMk/>
          <pc:sldMk cId="0" sldId="256"/>
        </pc:sldMkLst>
        <pc:spChg chg="mod">
          <ac:chgData name="Freeman, Jacob D" userId="S::jfreeman93@gatech.edu::636599fd-e733-43ce-b7b0-2049c3207c8e" providerId="AD" clId="Web-{65F4CFA9-42DA-46CB-8753-57FD18BDEE17}" dt="2021-09-21T01:43:40.624" v="56" actId="20577"/>
          <ac:spMkLst>
            <pc:docMk/>
            <pc:sldMk cId="0" sldId="256"/>
            <ac:spMk id="80" creationId="{00000000-0000-0000-0000-000000000000}"/>
          </ac:spMkLst>
        </pc:spChg>
        <pc:spChg chg="mod">
          <ac:chgData name="Freeman, Jacob D" userId="S::jfreeman93@gatech.edu::636599fd-e733-43ce-b7b0-2049c3207c8e" providerId="AD" clId="Web-{65F4CFA9-42DA-46CB-8753-57FD18BDEE17}" dt="2021-09-21T01:46:53.988" v="206" actId="20577"/>
          <ac:spMkLst>
            <pc:docMk/>
            <pc:sldMk cId="0" sldId="256"/>
            <ac:spMk id="81" creationId="{00000000-0000-0000-0000-000000000000}"/>
          </ac:spMkLst>
        </pc:spChg>
      </pc:sldChg>
      <pc:sldChg chg="modSp">
        <pc:chgData name="Freeman, Jacob D" userId="S::jfreeman93@gatech.edu::636599fd-e733-43ce-b7b0-2049c3207c8e" providerId="AD" clId="Web-{65F4CFA9-42DA-46CB-8753-57FD18BDEE17}" dt="2021-09-21T01:49:27.430" v="333" actId="20577"/>
        <pc:sldMkLst>
          <pc:docMk/>
          <pc:sldMk cId="0" sldId="257"/>
        </pc:sldMkLst>
        <pc:spChg chg="mod">
          <ac:chgData name="Freeman, Jacob D" userId="S::jfreeman93@gatech.edu::636599fd-e733-43ce-b7b0-2049c3207c8e" providerId="AD" clId="Web-{65F4CFA9-42DA-46CB-8753-57FD18BDEE17}" dt="2021-09-21T01:44:13.250" v="63" actId="20577"/>
          <ac:spMkLst>
            <pc:docMk/>
            <pc:sldMk cId="0" sldId="257"/>
            <ac:spMk id="86" creationId="{00000000-0000-0000-0000-000000000000}"/>
          </ac:spMkLst>
        </pc:spChg>
        <pc:spChg chg="mod">
          <ac:chgData name="Freeman, Jacob D" userId="S::jfreeman93@gatech.edu::636599fd-e733-43ce-b7b0-2049c3207c8e" providerId="AD" clId="Web-{65F4CFA9-42DA-46CB-8753-57FD18BDEE17}" dt="2021-09-21T01:49:27.430" v="333" actId="20577"/>
          <ac:spMkLst>
            <pc:docMk/>
            <pc:sldMk cId="0" sldId="257"/>
            <ac:spMk id="87" creationId="{00000000-0000-0000-0000-000000000000}"/>
          </ac:spMkLst>
        </pc:spChg>
      </pc:sldChg>
      <pc:sldChg chg="del">
        <pc:chgData name="Freeman, Jacob D" userId="S::jfreeman93@gatech.edu::636599fd-e733-43ce-b7b0-2049c3207c8e" providerId="AD" clId="Web-{65F4CFA9-42DA-46CB-8753-57FD18BDEE17}" dt="2021-09-21T01:43:58.031" v="57"/>
        <pc:sldMkLst>
          <pc:docMk/>
          <pc:sldMk cId="0" sldId="258"/>
        </pc:sldMkLst>
      </pc:sldChg>
      <pc:sldChg chg="del">
        <pc:chgData name="Freeman, Jacob D" userId="S::jfreeman93@gatech.edu::636599fd-e733-43ce-b7b0-2049c3207c8e" providerId="AD" clId="Web-{65F4CFA9-42DA-46CB-8753-57FD18BDEE17}" dt="2021-09-21T01:44:00.062" v="58"/>
        <pc:sldMkLst>
          <pc:docMk/>
          <pc:sldMk cId="0" sldId="259"/>
        </pc:sldMkLst>
      </pc:sldChg>
      <pc:sldChg chg="del">
        <pc:chgData name="Freeman, Jacob D" userId="S::jfreeman93@gatech.edu::636599fd-e733-43ce-b7b0-2049c3207c8e" providerId="AD" clId="Web-{65F4CFA9-42DA-46CB-8753-57FD18BDEE17}" dt="2021-09-21T01:44:01.359" v="59"/>
        <pc:sldMkLst>
          <pc:docMk/>
          <pc:sldMk cId="0" sldId="260"/>
        </pc:sldMkLst>
      </pc:sldChg>
      <pc:sldChg chg="modSp">
        <pc:chgData name="Freeman, Jacob D" userId="S::jfreeman93@gatech.edu::636599fd-e733-43ce-b7b0-2049c3207c8e" providerId="AD" clId="Web-{65F4CFA9-42DA-46CB-8753-57FD18BDEE17}" dt="2021-09-21T01:49:19.117" v="328" actId="20577"/>
        <pc:sldMkLst>
          <pc:docMk/>
          <pc:sldMk cId="0" sldId="261"/>
        </pc:sldMkLst>
        <pc:spChg chg="mod">
          <ac:chgData name="Freeman, Jacob D" userId="S::jfreeman93@gatech.edu::636599fd-e733-43ce-b7b0-2049c3207c8e" providerId="AD" clId="Web-{65F4CFA9-42DA-46CB-8753-57FD18BDEE17}" dt="2021-09-21T01:44:29.282" v="78" actId="20577"/>
          <ac:spMkLst>
            <pc:docMk/>
            <pc:sldMk cId="0" sldId="261"/>
            <ac:spMk id="113" creationId="{00000000-0000-0000-0000-000000000000}"/>
          </ac:spMkLst>
        </pc:spChg>
        <pc:spChg chg="mod">
          <ac:chgData name="Freeman, Jacob D" userId="S::jfreeman93@gatech.edu::636599fd-e733-43ce-b7b0-2049c3207c8e" providerId="AD" clId="Web-{65F4CFA9-42DA-46CB-8753-57FD18BDEE17}" dt="2021-09-21T01:49:19.117" v="328" actId="20577"/>
          <ac:spMkLst>
            <pc:docMk/>
            <pc:sldMk cId="0" sldId="261"/>
            <ac:spMk id="114" creationId="{00000000-0000-0000-0000-000000000000}"/>
          </ac:spMkLst>
        </pc:spChg>
      </pc:sldChg>
      <pc:sldChg chg="modSp">
        <pc:chgData name="Freeman, Jacob D" userId="S::jfreeman93@gatech.edu::636599fd-e733-43ce-b7b0-2049c3207c8e" providerId="AD" clId="Web-{65F4CFA9-42DA-46CB-8753-57FD18BDEE17}" dt="2021-09-21T01:48:35.288" v="285" actId="20577"/>
        <pc:sldMkLst>
          <pc:docMk/>
          <pc:sldMk cId="0" sldId="262"/>
        </pc:sldMkLst>
        <pc:spChg chg="mod">
          <ac:chgData name="Freeman, Jacob D" userId="S::jfreeman93@gatech.edu::636599fd-e733-43ce-b7b0-2049c3207c8e" providerId="AD" clId="Web-{65F4CFA9-42DA-46CB-8753-57FD18BDEE17}" dt="2021-09-21T01:44:39.501" v="80" actId="20577"/>
          <ac:spMkLst>
            <pc:docMk/>
            <pc:sldMk cId="0" sldId="262"/>
            <ac:spMk id="119" creationId="{00000000-0000-0000-0000-000000000000}"/>
          </ac:spMkLst>
        </pc:spChg>
        <pc:spChg chg="mod">
          <ac:chgData name="Freeman, Jacob D" userId="S::jfreeman93@gatech.edu::636599fd-e733-43ce-b7b0-2049c3207c8e" providerId="AD" clId="Web-{65F4CFA9-42DA-46CB-8753-57FD18BDEE17}" dt="2021-09-21T01:48:35.288" v="285" actId="20577"/>
          <ac:spMkLst>
            <pc:docMk/>
            <pc:sldMk cId="0" sldId="262"/>
            <ac:spMk id="120" creationId="{00000000-0000-0000-0000-000000000000}"/>
          </ac:spMkLst>
        </pc:spChg>
      </pc:sldChg>
      <pc:sldChg chg="modSp">
        <pc:chgData name="Freeman, Jacob D" userId="S::jfreeman93@gatech.edu::636599fd-e733-43ce-b7b0-2049c3207c8e" providerId="AD" clId="Web-{65F4CFA9-42DA-46CB-8753-57FD18BDEE17}" dt="2021-09-21T01:44:53.251" v="83" actId="20577"/>
        <pc:sldMkLst>
          <pc:docMk/>
          <pc:sldMk cId="0" sldId="263"/>
        </pc:sldMkLst>
        <pc:spChg chg="mod">
          <ac:chgData name="Freeman, Jacob D" userId="S::jfreeman93@gatech.edu::636599fd-e733-43ce-b7b0-2049c3207c8e" providerId="AD" clId="Web-{65F4CFA9-42DA-46CB-8753-57FD18BDEE17}" dt="2021-09-21T01:44:53.251" v="83" actId="20577"/>
          <ac:spMkLst>
            <pc:docMk/>
            <pc:sldMk cId="0" sldId="263"/>
            <ac:spMk id="125" creationId="{00000000-0000-0000-0000-000000000000}"/>
          </ac:spMkLst>
        </pc:spChg>
        <pc:spChg chg="mod">
          <ac:chgData name="Freeman, Jacob D" userId="S::jfreeman93@gatech.edu::636599fd-e733-43ce-b7b0-2049c3207c8e" providerId="AD" clId="Web-{65F4CFA9-42DA-46CB-8753-57FD18BDEE17}" dt="2021-09-21T01:44:45.204" v="81" actId="20577"/>
          <ac:spMkLst>
            <pc:docMk/>
            <pc:sldMk cId="0" sldId="263"/>
            <ac:spMk id="126" creationId="{00000000-0000-0000-0000-000000000000}"/>
          </ac:spMkLst>
        </pc:spChg>
      </pc:sldChg>
      <pc:sldChg chg="modSp">
        <pc:chgData name="Freeman, Jacob D" userId="S::jfreeman93@gatech.edu::636599fd-e733-43ce-b7b0-2049c3207c8e" providerId="AD" clId="Web-{65F4CFA9-42DA-46CB-8753-57FD18BDEE17}" dt="2021-09-21T01:45:03.657" v="89" actId="20577"/>
        <pc:sldMkLst>
          <pc:docMk/>
          <pc:sldMk cId="0" sldId="264"/>
        </pc:sldMkLst>
        <pc:spChg chg="mod">
          <ac:chgData name="Freeman, Jacob D" userId="S::jfreeman93@gatech.edu::636599fd-e733-43ce-b7b0-2049c3207c8e" providerId="AD" clId="Web-{65F4CFA9-42DA-46CB-8753-57FD18BDEE17}" dt="2021-09-21T01:45:03.657" v="89" actId="20577"/>
          <ac:spMkLst>
            <pc:docMk/>
            <pc:sldMk cId="0" sldId="264"/>
            <ac:spMk id="131" creationId="{00000000-0000-0000-0000-000000000000}"/>
          </ac:spMkLst>
        </pc:spChg>
        <pc:spChg chg="mod">
          <ac:chgData name="Freeman, Jacob D" userId="S::jfreeman93@gatech.edu::636599fd-e733-43ce-b7b0-2049c3207c8e" providerId="AD" clId="Web-{65F4CFA9-42DA-46CB-8753-57FD18BDEE17}" dt="2021-09-21T01:44:59.345" v="88" actId="20577"/>
          <ac:spMkLst>
            <pc:docMk/>
            <pc:sldMk cId="0" sldId="264"/>
            <ac:spMk id="132" creationId="{00000000-0000-0000-0000-000000000000}"/>
          </ac:spMkLst>
        </pc:spChg>
      </pc:sldChg>
      <pc:sldChg chg="modSp">
        <pc:chgData name="Freeman, Jacob D" userId="S::jfreeman93@gatech.edu::636599fd-e733-43ce-b7b0-2049c3207c8e" providerId="AD" clId="Web-{65F4CFA9-42DA-46CB-8753-57FD18BDEE17}" dt="2021-09-21T01:45:12.830" v="91" actId="20577"/>
        <pc:sldMkLst>
          <pc:docMk/>
          <pc:sldMk cId="0" sldId="265"/>
        </pc:sldMkLst>
        <pc:spChg chg="mod">
          <ac:chgData name="Freeman, Jacob D" userId="S::jfreeman93@gatech.edu::636599fd-e733-43ce-b7b0-2049c3207c8e" providerId="AD" clId="Web-{65F4CFA9-42DA-46CB-8753-57FD18BDEE17}" dt="2021-09-21T01:45:09.267" v="90" actId="20577"/>
          <ac:spMkLst>
            <pc:docMk/>
            <pc:sldMk cId="0" sldId="265"/>
            <ac:spMk id="137" creationId="{00000000-0000-0000-0000-000000000000}"/>
          </ac:spMkLst>
        </pc:spChg>
        <pc:spChg chg="mod">
          <ac:chgData name="Freeman, Jacob D" userId="S::jfreeman93@gatech.edu::636599fd-e733-43ce-b7b0-2049c3207c8e" providerId="AD" clId="Web-{65F4CFA9-42DA-46CB-8753-57FD18BDEE17}" dt="2021-09-21T01:45:12.830" v="91" actId="20577"/>
          <ac:spMkLst>
            <pc:docMk/>
            <pc:sldMk cId="0" sldId="265"/>
            <ac:spMk id="138" creationId="{00000000-0000-0000-0000-000000000000}"/>
          </ac:spMkLst>
        </pc:spChg>
      </pc:sldChg>
      <pc:sldChg chg="modSp">
        <pc:chgData name="Freeman, Jacob D" userId="S::jfreeman93@gatech.edu::636599fd-e733-43ce-b7b0-2049c3207c8e" providerId="AD" clId="Web-{65F4CFA9-42DA-46CB-8753-57FD18BDEE17}" dt="2021-09-21T01:45:22.408" v="100" actId="20577"/>
        <pc:sldMkLst>
          <pc:docMk/>
          <pc:sldMk cId="0" sldId="266"/>
        </pc:sldMkLst>
        <pc:spChg chg="mod">
          <ac:chgData name="Freeman, Jacob D" userId="S::jfreeman93@gatech.edu::636599fd-e733-43ce-b7b0-2049c3207c8e" providerId="AD" clId="Web-{65F4CFA9-42DA-46CB-8753-57FD18BDEE17}" dt="2021-09-21T01:45:22.408" v="100" actId="20577"/>
          <ac:spMkLst>
            <pc:docMk/>
            <pc:sldMk cId="0" sldId="266"/>
            <ac:spMk id="143" creationId="{00000000-0000-0000-0000-000000000000}"/>
          </ac:spMkLst>
        </pc:spChg>
        <pc:spChg chg="mod">
          <ac:chgData name="Freeman, Jacob D" userId="S::jfreeman93@gatech.edu::636599fd-e733-43ce-b7b0-2049c3207c8e" providerId="AD" clId="Web-{65F4CFA9-42DA-46CB-8753-57FD18BDEE17}" dt="2021-09-21T01:45:19.673" v="99" actId="20577"/>
          <ac:spMkLst>
            <pc:docMk/>
            <pc:sldMk cId="0" sldId="266"/>
            <ac:spMk id="144" creationId="{00000000-0000-0000-0000-000000000000}"/>
          </ac:spMkLst>
        </pc:spChg>
      </pc:sldChg>
      <pc:sldChg chg="add replId">
        <pc:chgData name="Freeman, Jacob D" userId="S::jfreeman93@gatech.edu::636599fd-e733-43ce-b7b0-2049c3207c8e" providerId="AD" clId="Web-{65F4CFA9-42DA-46CB-8753-57FD18BDEE17}" dt="2021-09-21T01:47:56.787" v="235"/>
        <pc:sldMkLst>
          <pc:docMk/>
          <pc:sldMk cId="3985427783" sldId="267"/>
        </pc:sldMkLst>
      </pc:sldChg>
      <pc:sldChg chg="add replId">
        <pc:chgData name="Freeman, Jacob D" userId="S::jfreeman93@gatech.edu::636599fd-e733-43ce-b7b0-2049c3207c8e" providerId="AD" clId="Web-{65F4CFA9-42DA-46CB-8753-57FD18BDEE17}" dt="2021-09-21T01:47:57.803" v="236"/>
        <pc:sldMkLst>
          <pc:docMk/>
          <pc:sldMk cId="2603939371" sldId="268"/>
        </pc:sldMkLst>
      </pc:sldChg>
      <pc:sldChg chg="add replId">
        <pc:chgData name="Freeman, Jacob D" userId="S::jfreeman93@gatech.edu::636599fd-e733-43ce-b7b0-2049c3207c8e" providerId="AD" clId="Web-{65F4CFA9-42DA-46CB-8753-57FD18BDEE17}" dt="2021-09-21T01:47:58.646" v="237"/>
        <pc:sldMkLst>
          <pc:docMk/>
          <pc:sldMk cId="3080532174" sldId="269"/>
        </pc:sldMkLst>
      </pc:sldChg>
      <pc:sldChg chg="add replId">
        <pc:chgData name="Freeman, Jacob D" userId="S::jfreeman93@gatech.edu::636599fd-e733-43ce-b7b0-2049c3207c8e" providerId="AD" clId="Web-{65F4CFA9-42DA-46CB-8753-57FD18BDEE17}" dt="2021-09-21T01:47:59.115" v="238"/>
        <pc:sldMkLst>
          <pc:docMk/>
          <pc:sldMk cId="2813518768" sldId="270"/>
        </pc:sldMkLst>
      </pc:sldChg>
      <pc:sldChg chg="add replId">
        <pc:chgData name="Freeman, Jacob D" userId="S::jfreeman93@gatech.edu::636599fd-e733-43ce-b7b0-2049c3207c8e" providerId="AD" clId="Web-{65F4CFA9-42DA-46CB-8753-57FD18BDEE17}" dt="2021-09-21T01:47:59.631" v="239"/>
        <pc:sldMkLst>
          <pc:docMk/>
          <pc:sldMk cId="1162581046" sldId="271"/>
        </pc:sldMkLst>
      </pc:sldChg>
      <pc:sldChg chg="add replId">
        <pc:chgData name="Freeman, Jacob D" userId="S::jfreeman93@gatech.edu::636599fd-e733-43ce-b7b0-2049c3207c8e" providerId="AD" clId="Web-{65F4CFA9-42DA-46CB-8753-57FD18BDEE17}" dt="2021-09-21T01:47:59.943" v="240"/>
        <pc:sldMkLst>
          <pc:docMk/>
          <pc:sldMk cId="917711174" sldId="272"/>
        </pc:sldMkLst>
      </pc:sldChg>
      <pc:sldChg chg="add replId">
        <pc:chgData name="Freeman, Jacob D" userId="S::jfreeman93@gatech.edu::636599fd-e733-43ce-b7b0-2049c3207c8e" providerId="AD" clId="Web-{65F4CFA9-42DA-46CB-8753-57FD18BDEE17}" dt="2021-09-21T01:48:00.990" v="241"/>
        <pc:sldMkLst>
          <pc:docMk/>
          <pc:sldMk cId="1807634912" sldId="273"/>
        </pc:sldMkLst>
      </pc:sldChg>
    </pc:docChg>
  </pc:docChgLst>
  <pc:docChgLst>
    <pc:chgData name="Booth, Austin W" userId="S::abooth35@gatech.edu::79c65001-eb1f-491c-80fe-9d735ea47ad0" providerId="AD" clId="Web-{98ACEA3D-F84F-4C23-91D3-A145BE6593F5}"/>
    <pc:docChg chg="modSld">
      <pc:chgData name="Booth, Austin W" userId="S::abooth35@gatech.edu::79c65001-eb1f-491c-80fe-9d735ea47ad0" providerId="AD" clId="Web-{98ACEA3D-F84F-4C23-91D3-A145BE6593F5}" dt="2021-09-22T03:21:44.664" v="293" actId="20577"/>
      <pc:docMkLst>
        <pc:docMk/>
      </pc:docMkLst>
      <pc:sldChg chg="modSp">
        <pc:chgData name="Booth, Austin W" userId="S::abooth35@gatech.edu::79c65001-eb1f-491c-80fe-9d735ea47ad0" providerId="AD" clId="Web-{98ACEA3D-F84F-4C23-91D3-A145BE6593F5}" dt="2021-09-22T03:21:44.664" v="293" actId="20577"/>
        <pc:sldMkLst>
          <pc:docMk/>
          <pc:sldMk cId="0" sldId="257"/>
        </pc:sldMkLst>
        <pc:spChg chg="mod">
          <ac:chgData name="Booth, Austin W" userId="S::abooth35@gatech.edu::79c65001-eb1f-491c-80fe-9d735ea47ad0" providerId="AD" clId="Web-{98ACEA3D-F84F-4C23-91D3-A145BE6593F5}" dt="2021-09-22T03:21:44.664" v="293" actId="20577"/>
          <ac:spMkLst>
            <pc:docMk/>
            <pc:sldMk cId="0" sldId="257"/>
            <ac:spMk id="86" creationId="{00000000-0000-0000-0000-000000000000}"/>
          </ac:spMkLst>
        </pc:spChg>
      </pc:sldChg>
    </pc:docChg>
  </pc:docChgLst>
  <pc:docChgLst>
    <pc:chgData name="Hoffman, Aaron J" userId="S::ahoffman41@gatech.edu::9b4e7e58-d759-4197-b12c-eae1b223512d" providerId="AD" clId="Web-{E281EEED-2F2E-4598-AF34-8C5D74A171D8}"/>
    <pc:docChg chg="modSld">
      <pc:chgData name="Hoffman, Aaron J" userId="S::ahoffman41@gatech.edu::9b4e7e58-d759-4197-b12c-eae1b223512d" providerId="AD" clId="Web-{E281EEED-2F2E-4598-AF34-8C5D74A171D8}" dt="2021-09-21T20:57:28.384" v="7"/>
      <pc:docMkLst>
        <pc:docMk/>
      </pc:docMkLst>
      <pc:sldChg chg="addSp delSp modSp">
        <pc:chgData name="Hoffman, Aaron J" userId="S::ahoffman41@gatech.edu::9b4e7e58-d759-4197-b12c-eae1b223512d" providerId="AD" clId="Web-{E281EEED-2F2E-4598-AF34-8C5D74A171D8}" dt="2021-09-21T20:57:28.384" v="7"/>
        <pc:sldMkLst>
          <pc:docMk/>
          <pc:sldMk cId="917711174" sldId="272"/>
        </pc:sldMkLst>
        <pc:spChg chg="mod">
          <ac:chgData name="Hoffman, Aaron J" userId="S::ahoffman41@gatech.edu::9b4e7e58-d759-4197-b12c-eae1b223512d" providerId="AD" clId="Web-{E281EEED-2F2E-4598-AF34-8C5D74A171D8}" dt="2021-09-21T20:57:09.696" v="5" actId="20577"/>
          <ac:spMkLst>
            <pc:docMk/>
            <pc:sldMk cId="917711174" sldId="272"/>
            <ac:spMk id="120" creationId="{00000000-0000-0000-0000-000000000000}"/>
          </ac:spMkLst>
        </pc:spChg>
        <pc:graphicFrameChg chg="add del mod">
          <ac:chgData name="Hoffman, Aaron J" userId="S::ahoffman41@gatech.edu::9b4e7e58-d759-4197-b12c-eae1b223512d" providerId="AD" clId="Web-{E281EEED-2F2E-4598-AF34-8C5D74A171D8}" dt="2021-09-21T20:57:28.384" v="7"/>
          <ac:graphicFrameMkLst>
            <pc:docMk/>
            <pc:sldMk cId="917711174" sldId="272"/>
            <ac:graphicFrameMk id="3" creationId="{6F2BA4A5-BBC3-4264-9EF6-75EE6355DCFE}"/>
          </ac:graphicFrameMkLst>
        </pc:graphicFrameChg>
      </pc:sldChg>
    </pc:docChg>
  </pc:docChgLst>
  <pc:docChgLst>
    <pc:chgData name="Freeman, Jacob D" userId="S::jfreeman93@gatech.edu::636599fd-e733-43ce-b7b0-2049c3207c8e" providerId="AD" clId="Web-{DB2D1673-3B52-4C89-949F-84D36D686C96}"/>
    <pc:docChg chg="addSld modSld">
      <pc:chgData name="Freeman, Jacob D" userId="S::jfreeman93@gatech.edu::636599fd-e733-43ce-b7b0-2049c3207c8e" providerId="AD" clId="Web-{DB2D1673-3B52-4C89-949F-84D36D686C96}" dt="2021-09-22T03:22:10.085" v="731" actId="20577"/>
      <pc:docMkLst>
        <pc:docMk/>
      </pc:docMkLst>
      <pc:sldChg chg="addSp delSp modSp">
        <pc:chgData name="Freeman, Jacob D" userId="S::jfreeman93@gatech.edu::636599fd-e733-43ce-b7b0-2049c3207c8e" providerId="AD" clId="Web-{DB2D1673-3B52-4C89-949F-84D36D686C96}" dt="2021-09-22T03:06:54.294" v="561" actId="20577"/>
        <pc:sldMkLst>
          <pc:docMk/>
          <pc:sldMk cId="0" sldId="261"/>
        </pc:sldMkLst>
        <pc:spChg chg="mod">
          <ac:chgData name="Freeman, Jacob D" userId="S::jfreeman93@gatech.edu::636599fd-e733-43ce-b7b0-2049c3207c8e" providerId="AD" clId="Web-{DB2D1673-3B52-4C89-949F-84D36D686C96}" dt="2021-09-22T03:06:54.294" v="561" actId="20577"/>
          <ac:spMkLst>
            <pc:docMk/>
            <pc:sldMk cId="0" sldId="261"/>
            <ac:spMk id="113" creationId="{00000000-0000-0000-0000-000000000000}"/>
          </ac:spMkLst>
        </pc:spChg>
        <pc:graphicFrameChg chg="add del">
          <ac:chgData name="Freeman, Jacob D" userId="S::jfreeman93@gatech.edu::636599fd-e733-43ce-b7b0-2049c3207c8e" providerId="AD" clId="Web-{DB2D1673-3B52-4C89-949F-84D36D686C96}" dt="2021-09-22T02:54:23.211" v="67"/>
          <ac:graphicFrameMkLst>
            <pc:docMk/>
            <pc:sldMk cId="0" sldId="261"/>
            <ac:graphicFrameMk id="2" creationId="{95D9C5C8-9610-4E43-9826-47A586F7D023}"/>
          </ac:graphicFrameMkLst>
        </pc:graphicFrameChg>
        <pc:graphicFrameChg chg="add del mod modGraphic">
          <ac:chgData name="Freeman, Jacob D" userId="S::jfreeman93@gatech.edu::636599fd-e733-43ce-b7b0-2049c3207c8e" providerId="AD" clId="Web-{DB2D1673-3B52-4C89-949F-84D36D686C96}" dt="2021-09-22T02:54:56.493" v="73"/>
          <ac:graphicFrameMkLst>
            <pc:docMk/>
            <pc:sldMk cId="0" sldId="261"/>
            <ac:graphicFrameMk id="4" creationId="{6AED2E7A-D39C-433F-8453-D2DEDA913F8F}"/>
          </ac:graphicFrameMkLst>
        </pc:graphicFrameChg>
        <pc:picChg chg="add del mod">
          <ac:chgData name="Freeman, Jacob D" userId="S::jfreeman93@gatech.edu::636599fd-e733-43ce-b7b0-2049c3207c8e" providerId="AD" clId="Web-{DB2D1673-3B52-4C89-949F-84D36D686C96}" dt="2021-09-22T02:56:16.464" v="87"/>
          <ac:picMkLst>
            <pc:docMk/>
            <pc:sldMk cId="0" sldId="261"/>
            <ac:picMk id="5" creationId="{0BF9D912-3DCB-4A13-A621-20EDB4DB6D36}"/>
          </ac:picMkLst>
        </pc:picChg>
      </pc:sldChg>
      <pc:sldChg chg="addSp delSp modSp">
        <pc:chgData name="Freeman, Jacob D" userId="S::jfreeman93@gatech.edu::636599fd-e733-43ce-b7b0-2049c3207c8e" providerId="AD" clId="Web-{DB2D1673-3B52-4C89-949F-84D36D686C96}" dt="2021-09-22T03:22:10.085" v="731" actId="20577"/>
        <pc:sldMkLst>
          <pc:docMk/>
          <pc:sldMk cId="0" sldId="262"/>
        </pc:sldMkLst>
        <pc:spChg chg="mod">
          <ac:chgData name="Freeman, Jacob D" userId="S::jfreeman93@gatech.edu::636599fd-e733-43ce-b7b0-2049c3207c8e" providerId="AD" clId="Web-{DB2D1673-3B52-4C89-949F-84D36D686C96}" dt="2021-09-22T03:22:10.085" v="731" actId="20577"/>
          <ac:spMkLst>
            <pc:docMk/>
            <pc:sldMk cId="0" sldId="262"/>
            <ac:spMk id="119" creationId="{00000000-0000-0000-0000-000000000000}"/>
          </ac:spMkLst>
        </pc:spChg>
        <pc:picChg chg="add del mod">
          <ac:chgData name="Freeman, Jacob D" userId="S::jfreeman93@gatech.edu::636599fd-e733-43ce-b7b0-2049c3207c8e" providerId="AD" clId="Web-{DB2D1673-3B52-4C89-949F-84D36D686C96}" dt="2021-09-22T03:18:03.015" v="595"/>
          <ac:picMkLst>
            <pc:docMk/>
            <pc:sldMk cId="0" sldId="262"/>
            <ac:picMk id="2" creationId="{AC6C5B48-44A7-46D5-9504-F9E4DBD01FC6}"/>
          </ac:picMkLst>
        </pc:picChg>
      </pc:sldChg>
      <pc:sldChg chg="modSp add replId">
        <pc:chgData name="Freeman, Jacob D" userId="S::jfreeman93@gatech.edu::636599fd-e733-43ce-b7b0-2049c3207c8e" providerId="AD" clId="Web-{DB2D1673-3B52-4C89-949F-84D36D686C96}" dt="2021-09-22T03:11:45.708" v="587" actId="20577"/>
        <pc:sldMkLst>
          <pc:docMk/>
          <pc:sldMk cId="2825150615" sldId="276"/>
        </pc:sldMkLst>
        <pc:spChg chg="mod">
          <ac:chgData name="Freeman, Jacob D" userId="S::jfreeman93@gatech.edu::636599fd-e733-43ce-b7b0-2049c3207c8e" providerId="AD" clId="Web-{DB2D1673-3B52-4C89-949F-84D36D686C96}" dt="2021-09-22T03:11:45.708" v="587" actId="20577"/>
          <ac:spMkLst>
            <pc:docMk/>
            <pc:sldMk cId="2825150615" sldId="276"/>
            <ac:spMk id="113" creationId="{00000000-0000-0000-0000-000000000000}"/>
          </ac:spMkLst>
        </pc:spChg>
        <pc:spChg chg="mod">
          <ac:chgData name="Freeman, Jacob D" userId="S::jfreeman93@gatech.edu::636599fd-e733-43ce-b7b0-2049c3207c8e" providerId="AD" clId="Web-{DB2D1673-3B52-4C89-949F-84D36D686C96}" dt="2021-09-22T03:02:58.866" v="337" actId="20577"/>
          <ac:spMkLst>
            <pc:docMk/>
            <pc:sldMk cId="2825150615" sldId="276"/>
            <ac:spMk id="114" creationId="{00000000-0000-0000-0000-000000000000}"/>
          </ac:spMkLst>
        </pc:spChg>
      </pc:sldChg>
    </pc:docChg>
  </pc:docChgLst>
  <pc:docChgLst>
    <pc:chgData name="Dodgen, Wesley B" userId="S::wdodgen3@gatech.edu::1730ed0e-4319-49d9-95f8-99d264b18f8d" providerId="AD" clId="Web-{152EB9F8-A0C2-4376-BA98-FC1C906A6D8C}"/>
    <pc:docChg chg="modSld">
      <pc:chgData name="Dodgen, Wesley B" userId="S::wdodgen3@gatech.edu::1730ed0e-4319-49d9-95f8-99d264b18f8d" providerId="AD" clId="Web-{152EB9F8-A0C2-4376-BA98-FC1C906A6D8C}" dt="2021-09-22T12:45:05.139" v="47" actId="20577"/>
      <pc:docMkLst>
        <pc:docMk/>
      </pc:docMkLst>
      <pc:sldChg chg="modSp">
        <pc:chgData name="Dodgen, Wesley B" userId="S::wdodgen3@gatech.edu::1730ed0e-4319-49d9-95f8-99d264b18f8d" providerId="AD" clId="Web-{152EB9F8-A0C2-4376-BA98-FC1C906A6D8C}" dt="2021-09-22T12:45:05.139" v="47" actId="20577"/>
        <pc:sldMkLst>
          <pc:docMk/>
          <pc:sldMk cId="2813518768" sldId="270"/>
        </pc:sldMkLst>
        <pc:spChg chg="mod">
          <ac:chgData name="Dodgen, Wesley B" userId="S::wdodgen3@gatech.edu::1730ed0e-4319-49d9-95f8-99d264b18f8d" providerId="AD" clId="Web-{152EB9F8-A0C2-4376-BA98-FC1C906A6D8C}" dt="2021-09-22T12:45:05.139" v="47" actId="20577"/>
          <ac:spMkLst>
            <pc:docMk/>
            <pc:sldMk cId="2813518768" sldId="270"/>
            <ac:spMk id="119" creationId="{00000000-0000-0000-0000-000000000000}"/>
          </ac:spMkLst>
        </pc:spChg>
      </pc:sldChg>
    </pc:docChg>
  </pc:docChgLst>
  <pc:docChgLst>
    <pc:chgData name="Hoffman, Aaron J" userId="S::ahoffman41@gatech.edu::9b4e7e58-d759-4197-b12c-eae1b223512d" providerId="AD" clId="Web-{C77BDBD4-C60D-4B4D-9E14-469152165933}"/>
    <pc:docChg chg="modSld">
      <pc:chgData name="Hoffman, Aaron J" userId="S::ahoffman41@gatech.edu::9b4e7e58-d759-4197-b12c-eae1b223512d" providerId="AD" clId="Web-{C77BDBD4-C60D-4B4D-9E14-469152165933}" dt="2021-09-21T21:14:52.396" v="280" actId="20577"/>
      <pc:docMkLst>
        <pc:docMk/>
      </pc:docMkLst>
      <pc:sldChg chg="addSp modSp">
        <pc:chgData name="Hoffman, Aaron J" userId="S::ahoffman41@gatech.edu::9b4e7e58-d759-4197-b12c-eae1b223512d" providerId="AD" clId="Web-{C77BDBD4-C60D-4B4D-9E14-469152165933}" dt="2021-09-21T21:14:52.396" v="280" actId="20577"/>
        <pc:sldMkLst>
          <pc:docMk/>
          <pc:sldMk cId="1162581046" sldId="271"/>
        </pc:sldMkLst>
        <pc:spChg chg="add mod">
          <ac:chgData name="Hoffman, Aaron J" userId="S::ahoffman41@gatech.edu::9b4e7e58-d759-4197-b12c-eae1b223512d" providerId="AD" clId="Web-{C77BDBD4-C60D-4B4D-9E14-469152165933}" dt="2021-09-21T21:14:52.396" v="280" actId="20577"/>
          <ac:spMkLst>
            <pc:docMk/>
            <pc:sldMk cId="1162581046" sldId="271"/>
            <ac:spMk id="2" creationId="{266F533C-2F98-4E6A-B633-1D64986B4902}"/>
          </ac:spMkLst>
        </pc:spChg>
        <pc:spChg chg="mod">
          <ac:chgData name="Hoffman, Aaron J" userId="S::ahoffman41@gatech.edu::9b4e7e58-d759-4197-b12c-eae1b223512d" providerId="AD" clId="Web-{C77BDBD4-C60D-4B4D-9E14-469152165933}" dt="2021-09-21T21:11:23.952" v="182" actId="20577"/>
          <ac:spMkLst>
            <pc:docMk/>
            <pc:sldMk cId="1162581046" sldId="271"/>
            <ac:spMk id="119" creationId="{00000000-0000-0000-0000-000000000000}"/>
          </ac:spMkLst>
        </pc:spChg>
        <pc:spChg chg="mod">
          <ac:chgData name="Hoffman, Aaron J" userId="S::ahoffman41@gatech.edu::9b4e7e58-d759-4197-b12c-eae1b223512d" providerId="AD" clId="Web-{C77BDBD4-C60D-4B4D-9E14-469152165933}" dt="2021-09-21T21:05:58.597" v="14" actId="20577"/>
          <ac:spMkLst>
            <pc:docMk/>
            <pc:sldMk cId="1162581046" sldId="271"/>
            <ac:spMk id="120" creationId="{00000000-0000-0000-0000-000000000000}"/>
          </ac:spMkLst>
        </pc:spChg>
      </pc:sldChg>
    </pc:docChg>
  </pc:docChgLst>
  <pc:docChgLst>
    <pc:chgData clId="Web-{F46EB36F-AC10-459B-BF81-3898E9069D8C}"/>
    <pc:docChg chg="modSld">
      <pc:chgData name="" userId="" providerId="" clId="Web-{F46EB36F-AC10-459B-BF81-3898E9069D8C}" dt="2021-09-21T21:49:13.919" v="0"/>
      <pc:docMkLst>
        <pc:docMk/>
      </pc:docMkLst>
      <pc:sldChg chg="addSp modSp">
        <pc:chgData name="" userId="" providerId="" clId="Web-{F46EB36F-AC10-459B-BF81-3898E9069D8C}" dt="2021-09-21T21:49:13.919" v="0"/>
        <pc:sldMkLst>
          <pc:docMk/>
          <pc:sldMk cId="3080532174" sldId="269"/>
        </pc:sldMkLst>
        <pc:picChg chg="add mod">
          <ac:chgData name="" userId="" providerId="" clId="Web-{F46EB36F-AC10-459B-BF81-3898E9069D8C}" dt="2021-09-21T21:49:13.919" v="0"/>
          <ac:picMkLst>
            <pc:docMk/>
            <pc:sldMk cId="3080532174" sldId="269"/>
            <ac:picMk id="2" creationId="{B23931EA-4E28-4357-8896-0FBA0A8FE74A}"/>
          </ac:picMkLst>
        </pc:picChg>
      </pc:sldChg>
    </pc:docChg>
  </pc:docChgLst>
  <pc:docChgLst>
    <pc:chgData name="Dodgen, Wesley B" userId="S::wdodgen3@gatech.edu::1730ed0e-4319-49d9-95f8-99d264b18f8d" providerId="AD" clId="Web-{AD8BE5F7-4B6E-40FA-8AB8-98C6D7636E13}"/>
    <pc:docChg chg="modSld">
      <pc:chgData name="Dodgen, Wesley B" userId="S::wdodgen3@gatech.edu::1730ed0e-4319-49d9-95f8-99d264b18f8d" providerId="AD" clId="Web-{AD8BE5F7-4B6E-40FA-8AB8-98C6D7636E13}" dt="2021-09-21T21:53:50.730" v="65" actId="20577"/>
      <pc:docMkLst>
        <pc:docMk/>
      </pc:docMkLst>
      <pc:sldChg chg="addSp modSp">
        <pc:chgData name="Dodgen, Wesley B" userId="S::wdodgen3@gatech.edu::1730ed0e-4319-49d9-95f8-99d264b18f8d" providerId="AD" clId="Web-{AD8BE5F7-4B6E-40FA-8AB8-98C6D7636E13}" dt="2021-09-21T21:53:50.730" v="65" actId="20577"/>
        <pc:sldMkLst>
          <pc:docMk/>
          <pc:sldMk cId="2813518768" sldId="270"/>
        </pc:sldMkLst>
        <pc:spChg chg="mod">
          <ac:chgData name="Dodgen, Wesley B" userId="S::wdodgen3@gatech.edu::1730ed0e-4319-49d9-95f8-99d264b18f8d" providerId="AD" clId="Web-{AD8BE5F7-4B6E-40FA-8AB8-98C6D7636E13}" dt="2021-09-21T21:53:50.730" v="65" actId="20577"/>
          <ac:spMkLst>
            <pc:docMk/>
            <pc:sldMk cId="2813518768" sldId="270"/>
            <ac:spMk id="119" creationId="{00000000-0000-0000-0000-000000000000}"/>
          </ac:spMkLst>
        </pc:spChg>
        <pc:picChg chg="add mod">
          <ac:chgData name="Dodgen, Wesley B" userId="S::wdodgen3@gatech.edu::1730ed0e-4319-49d9-95f8-99d264b18f8d" providerId="AD" clId="Web-{AD8BE5F7-4B6E-40FA-8AB8-98C6D7636E13}" dt="2021-09-21T21:51:29.544" v="3" actId="1076"/>
          <ac:picMkLst>
            <pc:docMk/>
            <pc:sldMk cId="2813518768" sldId="270"/>
            <ac:picMk id="2" creationId="{5300012C-B8A0-4172-B92E-4DCF65AD9E93}"/>
          </ac:picMkLst>
        </pc:picChg>
      </pc:sldChg>
    </pc:docChg>
  </pc:docChgLst>
  <pc:docChgLst>
    <pc:chgData name="Freeman, Jacob D" userId="S::jfreeman93@gatech.edu::636599fd-e733-43ce-b7b0-2049c3207c8e" providerId="AD" clId="Web-{3D203C04-0B9F-4801-B86A-10E31BE70166}"/>
    <pc:docChg chg="modSld">
      <pc:chgData name="Freeman, Jacob D" userId="S::jfreeman93@gatech.edu::636599fd-e733-43ce-b7b0-2049c3207c8e" providerId="AD" clId="Web-{3D203C04-0B9F-4801-B86A-10E31BE70166}" dt="2021-10-27T17:06:00.815" v="4" actId="20577"/>
      <pc:docMkLst>
        <pc:docMk/>
      </pc:docMkLst>
      <pc:sldChg chg="modSp">
        <pc:chgData name="Freeman, Jacob D" userId="S::jfreeman93@gatech.edu::636599fd-e733-43ce-b7b0-2049c3207c8e" providerId="AD" clId="Web-{3D203C04-0B9F-4801-B86A-10E31BE70166}" dt="2021-10-27T17:06:00.815" v="4" actId="20577"/>
        <pc:sldMkLst>
          <pc:docMk/>
          <pc:sldMk cId="0" sldId="256"/>
        </pc:sldMkLst>
        <pc:spChg chg="mod">
          <ac:chgData name="Freeman, Jacob D" userId="S::jfreeman93@gatech.edu::636599fd-e733-43ce-b7b0-2049c3207c8e" providerId="AD" clId="Web-{3D203C04-0B9F-4801-B86A-10E31BE70166}" dt="2021-10-27T17:06:00.815" v="4" actId="20577"/>
          <ac:spMkLst>
            <pc:docMk/>
            <pc:sldMk cId="0" sldId="256"/>
            <ac:spMk id="81" creationId="{00000000-0000-0000-0000-000000000000}"/>
          </ac:spMkLst>
        </pc:spChg>
      </pc:sldChg>
    </pc:docChg>
  </pc:docChgLst>
  <pc:docChgLst>
    <pc:chgData name="Mbakwe, Andre C" userId="S::ambakwe3@gatech.edu::77345aae-410e-4993-baba-360e71b21ffa" providerId="AD" clId="Web-{407762A1-E954-44F6-B34C-4F1C360F21D0}"/>
    <pc:docChg chg="addSld modSld">
      <pc:chgData name="Mbakwe, Andre C" userId="S::ambakwe3@gatech.edu::77345aae-410e-4993-baba-360e71b21ffa" providerId="AD" clId="Web-{407762A1-E954-44F6-B34C-4F1C360F21D0}" dt="2021-09-21T23:06:00.789" v="105" actId="20577"/>
      <pc:docMkLst>
        <pc:docMk/>
      </pc:docMkLst>
      <pc:sldChg chg="modSp">
        <pc:chgData name="Mbakwe, Andre C" userId="S::ambakwe3@gatech.edu::77345aae-410e-4993-baba-360e71b21ffa" providerId="AD" clId="Web-{407762A1-E954-44F6-B34C-4F1C360F21D0}" dt="2021-09-21T22:19:44.694" v="10" actId="20577"/>
        <pc:sldMkLst>
          <pc:docMk/>
          <pc:sldMk cId="3985427783" sldId="267"/>
        </pc:sldMkLst>
        <pc:spChg chg="mod">
          <ac:chgData name="Mbakwe, Andre C" userId="S::ambakwe3@gatech.edu::77345aae-410e-4993-baba-360e71b21ffa" providerId="AD" clId="Web-{407762A1-E954-44F6-B34C-4F1C360F21D0}" dt="2021-09-21T22:19:44.694" v="10" actId="20577"/>
          <ac:spMkLst>
            <pc:docMk/>
            <pc:sldMk cId="3985427783" sldId="267"/>
            <ac:spMk id="120" creationId="{00000000-0000-0000-0000-000000000000}"/>
          </ac:spMkLst>
        </pc:spChg>
      </pc:sldChg>
      <pc:sldChg chg="delSp modSp new">
        <pc:chgData name="Mbakwe, Andre C" userId="S::ambakwe3@gatech.edu::77345aae-410e-4993-baba-360e71b21ffa" providerId="AD" clId="Web-{407762A1-E954-44F6-B34C-4F1C360F21D0}" dt="2021-09-21T22:21:33.647" v="26" actId="20577"/>
        <pc:sldMkLst>
          <pc:docMk/>
          <pc:sldMk cId="3020156471" sldId="274"/>
        </pc:sldMkLst>
        <pc:spChg chg="mod">
          <ac:chgData name="Mbakwe, Andre C" userId="S::ambakwe3@gatech.edu::77345aae-410e-4993-baba-360e71b21ffa" providerId="AD" clId="Web-{407762A1-E954-44F6-B34C-4F1C360F21D0}" dt="2021-09-21T22:21:33.647" v="26" actId="20577"/>
          <ac:spMkLst>
            <pc:docMk/>
            <pc:sldMk cId="3020156471" sldId="274"/>
            <ac:spMk id="2" creationId="{171FD5AB-7BB2-4E48-8905-435CE4150165}"/>
          </ac:spMkLst>
        </pc:spChg>
        <pc:spChg chg="mod">
          <ac:chgData name="Mbakwe, Andre C" userId="S::ambakwe3@gatech.edu::77345aae-410e-4993-baba-360e71b21ffa" providerId="AD" clId="Web-{407762A1-E954-44F6-B34C-4F1C360F21D0}" dt="2021-09-21T22:20:54.209" v="16" actId="14100"/>
          <ac:spMkLst>
            <pc:docMk/>
            <pc:sldMk cId="3020156471" sldId="274"/>
            <ac:spMk id="3" creationId="{98658C45-738B-4BE1-B914-CE6D99D09254}"/>
          </ac:spMkLst>
        </pc:spChg>
        <pc:spChg chg="del mod">
          <ac:chgData name="Mbakwe, Andre C" userId="S::ambakwe3@gatech.edu::77345aae-410e-4993-baba-360e71b21ffa" providerId="AD" clId="Web-{407762A1-E954-44F6-B34C-4F1C360F21D0}" dt="2021-09-21T22:20:30.287" v="14"/>
          <ac:spMkLst>
            <pc:docMk/>
            <pc:sldMk cId="3020156471" sldId="274"/>
            <ac:spMk id="4" creationId="{51173DE1-A18F-4DC9-89F9-43F8BC8ABD38}"/>
          </ac:spMkLst>
        </pc:spChg>
      </pc:sldChg>
      <pc:sldChg chg="delSp modSp new">
        <pc:chgData name="Mbakwe, Andre C" userId="S::ambakwe3@gatech.edu::77345aae-410e-4993-baba-360e71b21ffa" providerId="AD" clId="Web-{407762A1-E954-44F6-B34C-4F1C360F21D0}" dt="2021-09-21T23:06:00.789" v="105" actId="20577"/>
        <pc:sldMkLst>
          <pc:docMk/>
          <pc:sldMk cId="3551748078" sldId="275"/>
        </pc:sldMkLst>
        <pc:spChg chg="mod">
          <ac:chgData name="Mbakwe, Andre C" userId="S::ambakwe3@gatech.edu::77345aae-410e-4993-baba-360e71b21ffa" providerId="AD" clId="Web-{407762A1-E954-44F6-B34C-4F1C360F21D0}" dt="2021-09-21T22:21:48.162" v="34" actId="20577"/>
          <ac:spMkLst>
            <pc:docMk/>
            <pc:sldMk cId="3551748078" sldId="275"/>
            <ac:spMk id="2" creationId="{6C83AC11-7748-4DC6-B1A5-A6BA27C418BB}"/>
          </ac:spMkLst>
        </pc:spChg>
        <pc:spChg chg="mod">
          <ac:chgData name="Mbakwe, Andre C" userId="S::ambakwe3@gatech.edu::77345aae-410e-4993-baba-360e71b21ffa" providerId="AD" clId="Web-{407762A1-E954-44F6-B34C-4F1C360F21D0}" dt="2021-09-21T23:06:00.789" v="105" actId="20577"/>
          <ac:spMkLst>
            <pc:docMk/>
            <pc:sldMk cId="3551748078" sldId="275"/>
            <ac:spMk id="3" creationId="{961B2EA6-3D3F-401E-9A60-40D2EFD04410}"/>
          </ac:spMkLst>
        </pc:spChg>
        <pc:spChg chg="del mod">
          <ac:chgData name="Mbakwe, Andre C" userId="S::ambakwe3@gatech.edu::77345aae-410e-4993-baba-360e71b21ffa" providerId="AD" clId="Web-{407762A1-E954-44F6-B34C-4F1C360F21D0}" dt="2021-09-21T22:21:52.412" v="38"/>
          <ac:spMkLst>
            <pc:docMk/>
            <pc:sldMk cId="3551748078" sldId="275"/>
            <ac:spMk id="4" creationId="{57963CA3-093F-420E-A290-CBE7D3B123CC}"/>
          </ac:spMkLst>
        </pc:spChg>
      </pc:sldChg>
    </pc:docChg>
  </pc:docChgLst>
  <pc:docChgLst>
    <pc:chgData name="Dodgen, Wesley B" userId="S::wdodgen3@gatech.edu::1730ed0e-4319-49d9-95f8-99d264b18f8d" providerId="AD" clId="Web-{C123668F-D2D2-437B-A168-1CA891AA70A3}"/>
    <pc:docChg chg="modSld">
      <pc:chgData name="Dodgen, Wesley B" userId="S::wdodgen3@gatech.edu::1730ed0e-4319-49d9-95f8-99d264b18f8d" providerId="AD" clId="Web-{C123668F-D2D2-437B-A168-1CA891AA70A3}" dt="2021-09-21T21:47:10.378" v="18" actId="20577"/>
      <pc:docMkLst>
        <pc:docMk/>
      </pc:docMkLst>
      <pc:sldChg chg="modSp">
        <pc:chgData name="Dodgen, Wesley B" userId="S::wdodgen3@gatech.edu::1730ed0e-4319-49d9-95f8-99d264b18f8d" providerId="AD" clId="Web-{C123668F-D2D2-437B-A168-1CA891AA70A3}" dt="2021-09-21T21:47:10.378" v="18" actId="20577"/>
        <pc:sldMkLst>
          <pc:docMk/>
          <pc:sldMk cId="3080532174" sldId="269"/>
        </pc:sldMkLst>
        <pc:spChg chg="mod">
          <ac:chgData name="Dodgen, Wesley B" userId="S::wdodgen3@gatech.edu::1730ed0e-4319-49d9-95f8-99d264b18f8d" providerId="AD" clId="Web-{C123668F-D2D2-437B-A168-1CA891AA70A3}" dt="2021-09-21T21:47:10.378" v="18" actId="20577"/>
          <ac:spMkLst>
            <pc:docMk/>
            <pc:sldMk cId="3080532174" sldId="269"/>
            <ac:spMk id="120" creationId="{00000000-0000-0000-0000-000000000000}"/>
          </ac:spMkLst>
        </pc:spChg>
      </pc:sldChg>
      <pc:sldChg chg="modSp">
        <pc:chgData name="Dodgen, Wesley B" userId="S::wdodgen3@gatech.edu::1730ed0e-4319-49d9-95f8-99d264b18f8d" providerId="AD" clId="Web-{C123668F-D2D2-437B-A168-1CA891AA70A3}" dt="2021-09-21T21:47:02.331" v="11" actId="20577"/>
        <pc:sldMkLst>
          <pc:docMk/>
          <pc:sldMk cId="2813518768" sldId="270"/>
        </pc:sldMkLst>
        <pc:spChg chg="mod">
          <ac:chgData name="Dodgen, Wesley B" userId="S::wdodgen3@gatech.edu::1730ed0e-4319-49d9-95f8-99d264b18f8d" providerId="AD" clId="Web-{C123668F-D2D2-437B-A168-1CA891AA70A3}" dt="2021-09-21T21:47:02.331" v="11" actId="20577"/>
          <ac:spMkLst>
            <pc:docMk/>
            <pc:sldMk cId="2813518768" sldId="270"/>
            <ac:spMk id="120" creationId="{00000000-0000-0000-0000-000000000000}"/>
          </ac:spMkLst>
        </pc:spChg>
      </pc:sldChg>
    </pc:docChg>
  </pc:docChgLst>
  <pc:docChgLst>
    <pc:chgData name="Shoemaker, Garrett J" userId="S::gshoemaker3@gatech.edu::5dbef2b8-afef-4e66-a189-ff67b3e0491a" providerId="AD" clId="Web-{67ABDD26-F6E6-4393-85C3-06C43DEC3C3A}"/>
    <pc:docChg chg="modSld">
      <pc:chgData name="Shoemaker, Garrett J" userId="S::gshoemaker3@gatech.edu::5dbef2b8-afef-4e66-a189-ff67b3e0491a" providerId="AD" clId="Web-{67ABDD26-F6E6-4393-85C3-06C43DEC3C3A}" dt="2021-09-22T01:50:34.139" v="482" actId="20577"/>
      <pc:docMkLst>
        <pc:docMk/>
      </pc:docMkLst>
      <pc:sldChg chg="modSp">
        <pc:chgData name="Shoemaker, Garrett J" userId="S::gshoemaker3@gatech.edu::5dbef2b8-afef-4e66-a189-ff67b3e0491a" providerId="AD" clId="Web-{67ABDD26-F6E6-4393-85C3-06C43DEC3C3A}" dt="2021-09-22T01:24:40.872" v="39" actId="20577"/>
        <pc:sldMkLst>
          <pc:docMk/>
          <pc:sldMk cId="3985427783" sldId="267"/>
        </pc:sldMkLst>
        <pc:spChg chg="mod">
          <ac:chgData name="Shoemaker, Garrett J" userId="S::gshoemaker3@gatech.edu::5dbef2b8-afef-4e66-a189-ff67b3e0491a" providerId="AD" clId="Web-{67ABDD26-F6E6-4393-85C3-06C43DEC3C3A}" dt="2021-09-22T01:24:40.872" v="39" actId="20577"/>
          <ac:spMkLst>
            <pc:docMk/>
            <pc:sldMk cId="3985427783" sldId="267"/>
            <ac:spMk id="120" creationId="{00000000-0000-0000-0000-000000000000}"/>
          </ac:spMkLst>
        </pc:spChg>
      </pc:sldChg>
      <pc:sldChg chg="modSp">
        <pc:chgData name="Shoemaker, Garrett J" userId="S::gshoemaker3@gatech.edu::5dbef2b8-afef-4e66-a189-ff67b3e0491a" providerId="AD" clId="Web-{67ABDD26-F6E6-4393-85C3-06C43DEC3C3A}" dt="2021-09-22T01:50:34.139" v="482" actId="20577"/>
        <pc:sldMkLst>
          <pc:docMk/>
          <pc:sldMk cId="2603939371" sldId="268"/>
        </pc:sldMkLst>
        <pc:spChg chg="mod">
          <ac:chgData name="Shoemaker, Garrett J" userId="S::gshoemaker3@gatech.edu::5dbef2b8-afef-4e66-a189-ff67b3e0491a" providerId="AD" clId="Web-{67ABDD26-F6E6-4393-85C3-06C43DEC3C3A}" dt="2021-09-22T01:50:34.139" v="482" actId="20577"/>
          <ac:spMkLst>
            <pc:docMk/>
            <pc:sldMk cId="2603939371" sldId="268"/>
            <ac:spMk id="119" creationId="{00000000-0000-0000-0000-000000000000}"/>
          </ac:spMkLst>
        </pc:spChg>
        <pc:spChg chg="mod">
          <ac:chgData name="Shoemaker, Garrett J" userId="S::gshoemaker3@gatech.edu::5dbef2b8-afef-4e66-a189-ff67b3e0491a" providerId="AD" clId="Web-{67ABDD26-F6E6-4393-85C3-06C43DEC3C3A}" dt="2021-09-22T01:25:13.983" v="59" actId="20577"/>
          <ac:spMkLst>
            <pc:docMk/>
            <pc:sldMk cId="2603939371" sldId="268"/>
            <ac:spMk id="120" creationId="{00000000-0000-0000-0000-000000000000}"/>
          </ac:spMkLst>
        </pc:spChg>
      </pc:sldChg>
      <pc:sldChg chg="addSp modSp">
        <pc:chgData name="Shoemaker, Garrett J" userId="S::gshoemaker3@gatech.edu::5dbef2b8-afef-4e66-a189-ff67b3e0491a" providerId="AD" clId="Web-{67ABDD26-F6E6-4393-85C3-06C43DEC3C3A}" dt="2021-09-22T01:48:34.729" v="475" actId="14100"/>
        <pc:sldMkLst>
          <pc:docMk/>
          <pc:sldMk cId="3551748078" sldId="275"/>
        </pc:sldMkLst>
        <pc:spChg chg="add mod">
          <ac:chgData name="Shoemaker, Garrett J" userId="S::gshoemaker3@gatech.edu::5dbef2b8-afef-4e66-a189-ff67b3e0491a" providerId="AD" clId="Web-{67ABDD26-F6E6-4393-85C3-06C43DEC3C3A}" dt="2021-09-22T01:48:34.729" v="475" actId="14100"/>
          <ac:spMkLst>
            <pc:docMk/>
            <pc:sldMk cId="3551748078" sldId="275"/>
            <ac:spMk id="4" creationId="{921832FE-93D5-4125-BB28-A2A756BAECF8}"/>
          </ac:spMkLst>
        </pc:spChg>
      </pc:sldChg>
    </pc:docChg>
  </pc:docChgLst>
  <pc:docChgLst>
    <pc:chgData name="Mbakwe, Andre C" userId="S::ambakwe3@gatech.edu::77345aae-410e-4993-baba-360e71b21ffa" providerId="AD" clId="Web-{D6FA7B08-813D-40A8-8B5D-CCB679B95C2C}"/>
    <pc:docChg chg="addSld delSld modSld sldOrd">
      <pc:chgData name="Mbakwe, Andre C" userId="S::ambakwe3@gatech.edu::77345aae-410e-4993-baba-360e71b21ffa" providerId="AD" clId="Web-{D6FA7B08-813D-40A8-8B5D-CCB679B95C2C}" dt="2021-09-22T12:34:55.517" v="342"/>
      <pc:docMkLst>
        <pc:docMk/>
      </pc:docMkLst>
      <pc:sldChg chg="del">
        <pc:chgData name="Mbakwe, Andre C" userId="S::ambakwe3@gatech.edu::77345aae-410e-4993-baba-360e71b21ffa" providerId="AD" clId="Web-{D6FA7B08-813D-40A8-8B5D-CCB679B95C2C}" dt="2021-09-22T12:19:09.643" v="27"/>
        <pc:sldMkLst>
          <pc:docMk/>
          <pc:sldMk cId="0" sldId="263"/>
        </pc:sldMkLst>
      </pc:sldChg>
      <pc:sldChg chg="del">
        <pc:chgData name="Mbakwe, Andre C" userId="S::ambakwe3@gatech.edu::77345aae-410e-4993-baba-360e71b21ffa" providerId="AD" clId="Web-{D6FA7B08-813D-40A8-8B5D-CCB679B95C2C}" dt="2021-09-22T12:19:12.096" v="28"/>
        <pc:sldMkLst>
          <pc:docMk/>
          <pc:sldMk cId="0" sldId="264"/>
        </pc:sldMkLst>
      </pc:sldChg>
      <pc:sldChg chg="del">
        <pc:chgData name="Mbakwe, Andre C" userId="S::ambakwe3@gatech.edu::77345aae-410e-4993-baba-360e71b21ffa" providerId="AD" clId="Web-{D6FA7B08-813D-40A8-8B5D-CCB679B95C2C}" dt="2021-09-22T12:19:14.846" v="29"/>
        <pc:sldMkLst>
          <pc:docMk/>
          <pc:sldMk cId="0" sldId="265"/>
        </pc:sldMkLst>
      </pc:sldChg>
      <pc:sldChg chg="del ord">
        <pc:chgData name="Mbakwe, Andre C" userId="S::ambakwe3@gatech.edu::77345aae-410e-4993-baba-360e71b21ffa" providerId="AD" clId="Web-{D6FA7B08-813D-40A8-8B5D-CCB679B95C2C}" dt="2021-09-22T12:19:07.096" v="26"/>
        <pc:sldMkLst>
          <pc:docMk/>
          <pc:sldMk cId="0" sldId="266"/>
        </pc:sldMkLst>
      </pc:sldChg>
      <pc:sldChg chg="del">
        <pc:chgData name="Mbakwe, Andre C" userId="S::ambakwe3@gatech.edu::77345aae-410e-4993-baba-360e71b21ffa" providerId="AD" clId="Web-{D6FA7B08-813D-40A8-8B5D-CCB679B95C2C}" dt="2021-09-22T12:17:31.093" v="23"/>
        <pc:sldMkLst>
          <pc:docMk/>
          <pc:sldMk cId="3985427783" sldId="267"/>
        </pc:sldMkLst>
      </pc:sldChg>
      <pc:sldChg chg="del">
        <pc:chgData name="Mbakwe, Andre C" userId="S::ambakwe3@gatech.edu::77345aae-410e-4993-baba-360e71b21ffa" providerId="AD" clId="Web-{D6FA7B08-813D-40A8-8B5D-CCB679B95C2C}" dt="2021-09-22T12:19:03.721" v="25"/>
        <pc:sldMkLst>
          <pc:docMk/>
          <pc:sldMk cId="1807634912" sldId="273"/>
        </pc:sldMkLst>
      </pc:sldChg>
      <pc:sldChg chg="modSp del">
        <pc:chgData name="Mbakwe, Andre C" userId="S::ambakwe3@gatech.edu::77345aae-410e-4993-baba-360e71b21ffa" providerId="AD" clId="Web-{D6FA7B08-813D-40A8-8B5D-CCB679B95C2C}" dt="2021-09-22T12:16:08.887" v="22"/>
        <pc:sldMkLst>
          <pc:docMk/>
          <pc:sldMk cId="3020156471" sldId="274"/>
        </pc:sldMkLst>
        <pc:spChg chg="mod">
          <ac:chgData name="Mbakwe, Andre C" userId="S::ambakwe3@gatech.edu::77345aae-410e-4993-baba-360e71b21ffa" providerId="AD" clId="Web-{D6FA7B08-813D-40A8-8B5D-CCB679B95C2C}" dt="2021-09-22T12:15:07.307" v="7" actId="20577"/>
          <ac:spMkLst>
            <pc:docMk/>
            <pc:sldMk cId="3020156471" sldId="274"/>
            <ac:spMk id="3" creationId="{98658C45-738B-4BE1-B914-CE6D99D09254}"/>
          </ac:spMkLst>
        </pc:spChg>
      </pc:sldChg>
      <pc:sldChg chg="addSp delSp modSp del">
        <pc:chgData name="Mbakwe, Andre C" userId="S::ambakwe3@gatech.edu::77345aae-410e-4993-baba-360e71b21ffa" providerId="AD" clId="Web-{D6FA7B08-813D-40A8-8B5D-CCB679B95C2C}" dt="2021-09-22T12:34:55.517" v="342"/>
        <pc:sldMkLst>
          <pc:docMk/>
          <pc:sldMk cId="3551748078" sldId="275"/>
        </pc:sldMkLst>
        <pc:spChg chg="add del mod">
          <ac:chgData name="Mbakwe, Andre C" userId="S::ambakwe3@gatech.edu::77345aae-410e-4993-baba-360e71b21ffa" providerId="AD" clId="Web-{D6FA7B08-813D-40A8-8B5D-CCB679B95C2C}" dt="2021-09-22T12:31:42.792" v="322"/>
          <ac:spMkLst>
            <pc:docMk/>
            <pc:sldMk cId="3551748078" sldId="275"/>
            <ac:spMk id="5" creationId="{E07F80FE-B1A6-42E9-9FDE-4EE2DD10FE47}"/>
          </ac:spMkLst>
        </pc:spChg>
      </pc:sldChg>
      <pc:sldChg chg="modSp add replId">
        <pc:chgData name="Mbakwe, Andre C" userId="S::ambakwe3@gatech.edu::77345aae-410e-4993-baba-360e71b21ffa" providerId="AD" clId="Web-{D6FA7B08-813D-40A8-8B5D-CCB679B95C2C}" dt="2021-09-22T12:31:09.166" v="318" actId="20577"/>
        <pc:sldMkLst>
          <pc:docMk/>
          <pc:sldMk cId="1778077101" sldId="279"/>
        </pc:sldMkLst>
        <pc:spChg chg="mod">
          <ac:chgData name="Mbakwe, Andre C" userId="S::ambakwe3@gatech.edu::77345aae-410e-4993-baba-360e71b21ffa" providerId="AD" clId="Web-{D6FA7B08-813D-40A8-8B5D-CCB679B95C2C}" dt="2021-09-22T12:31:09.166" v="318" actId="20577"/>
          <ac:spMkLst>
            <pc:docMk/>
            <pc:sldMk cId="1778077101" sldId="279"/>
            <ac:spMk id="119" creationId="{00000000-0000-0000-0000-000000000000}"/>
          </ac:spMkLst>
        </pc:spChg>
        <pc:spChg chg="mod">
          <ac:chgData name="Mbakwe, Andre C" userId="S::ambakwe3@gatech.edu::77345aae-410e-4993-baba-360e71b21ffa" providerId="AD" clId="Web-{D6FA7B08-813D-40A8-8B5D-CCB679B95C2C}" dt="2021-09-22T12:16:04.418" v="21" actId="20577"/>
          <ac:spMkLst>
            <pc:docMk/>
            <pc:sldMk cId="1778077101" sldId="279"/>
            <ac:spMk id="120" creationId="{00000000-0000-0000-0000-000000000000}"/>
          </ac:spMkLst>
        </pc:spChg>
      </pc:sldChg>
      <pc:sldChg chg="modSp add replId">
        <pc:chgData name="Mbakwe, Andre C" userId="S::ambakwe3@gatech.edu::77345aae-410e-4993-baba-360e71b21ffa" providerId="AD" clId="Web-{D6FA7B08-813D-40A8-8B5D-CCB679B95C2C}" dt="2021-09-22T12:34:47.282" v="341" actId="20577"/>
        <pc:sldMkLst>
          <pc:docMk/>
          <pc:sldMk cId="1332279745" sldId="280"/>
        </pc:sldMkLst>
        <pc:spChg chg="mod">
          <ac:chgData name="Mbakwe, Andre C" userId="S::ambakwe3@gatech.edu::77345aae-410e-4993-baba-360e71b21ffa" providerId="AD" clId="Web-{D6FA7B08-813D-40A8-8B5D-CCB679B95C2C}" dt="2021-09-22T12:34:26.532" v="329" actId="20577"/>
          <ac:spMkLst>
            <pc:docMk/>
            <pc:sldMk cId="1332279745" sldId="280"/>
            <ac:spMk id="119" creationId="{00000000-0000-0000-0000-000000000000}"/>
          </ac:spMkLst>
        </pc:spChg>
        <pc:spChg chg="mod">
          <ac:chgData name="Mbakwe, Andre C" userId="S::ambakwe3@gatech.edu::77345aae-410e-4993-baba-360e71b21ffa" providerId="AD" clId="Web-{D6FA7B08-813D-40A8-8B5D-CCB679B95C2C}" dt="2021-09-22T12:34:47.282" v="341" actId="20577"/>
          <ac:spMkLst>
            <pc:docMk/>
            <pc:sldMk cId="1332279745" sldId="280"/>
            <ac:spMk id="120" creationId="{00000000-0000-0000-0000-000000000000}"/>
          </ac:spMkLst>
        </pc:spChg>
      </pc:sldChg>
    </pc:docChg>
  </pc:docChgLst>
  <pc:docChgLst>
    <pc:chgData name="Hoffman, Aaron J" userId="S::ahoffman41@gatech.edu::9b4e7e58-d759-4197-b12c-eae1b223512d" providerId="AD" clId="Web-{84977EEF-057D-427B-BF51-49B8DF50BFC1}"/>
    <pc:docChg chg="modSld">
      <pc:chgData name="Hoffman, Aaron J" userId="S::ahoffman41@gatech.edu::9b4e7e58-d759-4197-b12c-eae1b223512d" providerId="AD" clId="Web-{84977EEF-057D-427B-BF51-49B8DF50BFC1}" dt="2021-09-21T21:03:57.610" v="5"/>
      <pc:docMkLst>
        <pc:docMk/>
      </pc:docMkLst>
      <pc:sldChg chg="addSp delSp modSp">
        <pc:chgData name="Hoffman, Aaron J" userId="S::ahoffman41@gatech.edu::9b4e7e58-d759-4197-b12c-eae1b223512d" providerId="AD" clId="Web-{84977EEF-057D-427B-BF51-49B8DF50BFC1}" dt="2021-09-21T21:03:57.610" v="5"/>
        <pc:sldMkLst>
          <pc:docMk/>
          <pc:sldMk cId="917711174" sldId="272"/>
        </pc:sldMkLst>
        <pc:spChg chg="add del mod">
          <ac:chgData name="Hoffman, Aaron J" userId="S::ahoffman41@gatech.edu::9b4e7e58-d759-4197-b12c-eae1b223512d" providerId="AD" clId="Web-{84977EEF-057D-427B-BF51-49B8DF50BFC1}" dt="2021-09-21T21:03:57.610" v="5"/>
          <ac:spMkLst>
            <pc:docMk/>
            <pc:sldMk cId="917711174" sldId="272"/>
            <ac:spMk id="4" creationId="{1750A268-5D71-46D6-BA25-D15853ED9D09}"/>
          </ac:spMkLst>
        </pc:spChg>
        <pc:spChg chg="del">
          <ac:chgData name="Hoffman, Aaron J" userId="S::ahoffman41@gatech.edu::9b4e7e58-d759-4197-b12c-eae1b223512d" providerId="AD" clId="Web-{84977EEF-057D-427B-BF51-49B8DF50BFC1}" dt="2021-09-21T21:03:54.657" v="4"/>
          <ac:spMkLst>
            <pc:docMk/>
            <pc:sldMk cId="917711174" sldId="272"/>
            <ac:spMk id="119" creationId="{00000000-0000-0000-0000-000000000000}"/>
          </ac:spMkLst>
        </pc:spChg>
        <pc:picChg chg="add mod">
          <ac:chgData name="Hoffman, Aaron J" userId="S::ahoffman41@gatech.edu::9b4e7e58-d759-4197-b12c-eae1b223512d" providerId="AD" clId="Web-{84977EEF-057D-427B-BF51-49B8DF50BFC1}" dt="2021-09-21T21:03:45.251" v="3" actId="1076"/>
          <ac:picMkLst>
            <pc:docMk/>
            <pc:sldMk cId="917711174" sldId="272"/>
            <ac:picMk id="2" creationId="{8439B9CF-F499-4CFB-9EA3-3296DFFFBE28}"/>
          </ac:picMkLst>
        </pc:picChg>
      </pc:sldChg>
    </pc:docChg>
  </pc:docChgLst>
  <pc:docChgLst>
    <pc:chgData name="Freeman, Jacob D" userId="S::jfreeman93@gatech.edu::636599fd-e733-43ce-b7b0-2049c3207c8e" providerId="AD" clId="Web-{1486F19B-4FE6-4E0C-9D2B-F1A973F0537F}"/>
    <pc:docChg chg="modSld">
      <pc:chgData name="Freeman, Jacob D" userId="S::jfreeman93@gatech.edu::636599fd-e733-43ce-b7b0-2049c3207c8e" providerId="AD" clId="Web-{1486F19B-4FE6-4E0C-9D2B-F1A973F0537F}" dt="2021-09-22T04:26:25.721" v="31" actId="1076"/>
      <pc:docMkLst>
        <pc:docMk/>
      </pc:docMkLst>
      <pc:sldChg chg="modSp">
        <pc:chgData name="Freeman, Jacob D" userId="S::jfreeman93@gatech.edu::636599fd-e733-43ce-b7b0-2049c3207c8e" providerId="AD" clId="Web-{1486F19B-4FE6-4E0C-9D2B-F1A973F0537F}" dt="2021-09-22T04:26:25.721" v="31" actId="1076"/>
        <pc:sldMkLst>
          <pc:docMk/>
          <pc:sldMk cId="2423371832" sldId="278"/>
        </pc:sldMkLst>
        <pc:spChg chg="mod">
          <ac:chgData name="Freeman, Jacob D" userId="S::jfreeman93@gatech.edu::636599fd-e733-43ce-b7b0-2049c3207c8e" providerId="AD" clId="Web-{1486F19B-4FE6-4E0C-9D2B-F1A973F0537F}" dt="2021-09-22T04:26:15.674" v="28" actId="20577"/>
          <ac:spMkLst>
            <pc:docMk/>
            <pc:sldMk cId="2423371832" sldId="278"/>
            <ac:spMk id="120" creationId="{00000000-0000-0000-0000-000000000000}"/>
          </ac:spMkLst>
        </pc:spChg>
        <pc:picChg chg="mod">
          <ac:chgData name="Freeman, Jacob D" userId="S::jfreeman93@gatech.edu::636599fd-e733-43ce-b7b0-2049c3207c8e" providerId="AD" clId="Web-{1486F19B-4FE6-4E0C-9D2B-F1A973F0537F}" dt="2021-09-22T04:20:52.813" v="2" actId="1076"/>
          <ac:picMkLst>
            <pc:docMk/>
            <pc:sldMk cId="2423371832" sldId="278"/>
            <ac:picMk id="2" creationId="{58B46E8E-29F5-4037-B3E6-695F258B58AE}"/>
          </ac:picMkLst>
        </pc:picChg>
        <pc:picChg chg="mod">
          <ac:chgData name="Freeman, Jacob D" userId="S::jfreeman93@gatech.edu::636599fd-e733-43ce-b7b0-2049c3207c8e" providerId="AD" clId="Web-{1486F19B-4FE6-4E0C-9D2B-F1A973F0537F}" dt="2021-09-22T04:26:25.721" v="31" actId="1076"/>
          <ac:picMkLst>
            <pc:docMk/>
            <pc:sldMk cId="2423371832" sldId="278"/>
            <ac:picMk id="3" creationId="{2D02EF8E-7BEE-4AAA-80B1-70615BB84DC5}"/>
          </ac:picMkLst>
        </pc:picChg>
      </pc:sldChg>
    </pc:docChg>
  </pc:docChgLst>
  <pc:docChgLst>
    <pc:chgData name="Shoemaker, Garrett J" userId="S::gshoemaker3@gatech.edu::5dbef2b8-afef-4e66-a189-ff67b3e0491a" providerId="AD" clId="Web-{C7E5049D-A85F-4FA9-AECB-87E7E0A76664}"/>
    <pc:docChg chg="modSld">
      <pc:chgData name="Shoemaker, Garrett J" userId="S::gshoemaker3@gatech.edu::5dbef2b8-afef-4e66-a189-ff67b3e0491a" providerId="AD" clId="Web-{C7E5049D-A85F-4FA9-AECB-87E7E0A76664}" dt="2021-09-22T01:22:00.170" v="25"/>
      <pc:docMkLst>
        <pc:docMk/>
      </pc:docMkLst>
      <pc:sldChg chg="modSp">
        <pc:chgData name="Shoemaker, Garrett J" userId="S::gshoemaker3@gatech.edu::5dbef2b8-afef-4e66-a189-ff67b3e0491a" providerId="AD" clId="Web-{C7E5049D-A85F-4FA9-AECB-87E7E0A76664}" dt="2021-09-22T01:21:37.357" v="8" actId="20577"/>
        <pc:sldMkLst>
          <pc:docMk/>
          <pc:sldMk cId="3985427783" sldId="267"/>
        </pc:sldMkLst>
        <pc:spChg chg="mod">
          <ac:chgData name="Shoemaker, Garrett J" userId="S::gshoemaker3@gatech.edu::5dbef2b8-afef-4e66-a189-ff67b3e0491a" providerId="AD" clId="Web-{C7E5049D-A85F-4FA9-AECB-87E7E0A76664}" dt="2021-09-22T01:21:37.357" v="8" actId="20577"/>
          <ac:spMkLst>
            <pc:docMk/>
            <pc:sldMk cId="3985427783" sldId="267"/>
            <ac:spMk id="120" creationId="{00000000-0000-0000-0000-000000000000}"/>
          </ac:spMkLst>
        </pc:spChg>
      </pc:sldChg>
      <pc:sldChg chg="modSp">
        <pc:chgData name="Shoemaker, Garrett J" userId="S::gshoemaker3@gatech.edu::5dbef2b8-afef-4e66-a189-ff67b3e0491a" providerId="AD" clId="Web-{C7E5049D-A85F-4FA9-AECB-87E7E0A76664}" dt="2021-09-22T01:22:00.170" v="25"/>
        <pc:sldMkLst>
          <pc:docMk/>
          <pc:sldMk cId="2603939371" sldId="268"/>
        </pc:sldMkLst>
        <pc:spChg chg="mod">
          <ac:chgData name="Shoemaker, Garrett J" userId="S::gshoemaker3@gatech.edu::5dbef2b8-afef-4e66-a189-ff67b3e0491a" providerId="AD" clId="Web-{C7E5049D-A85F-4FA9-AECB-87E7E0A76664}" dt="2021-09-22T01:22:00.170" v="25"/>
          <ac:spMkLst>
            <pc:docMk/>
            <pc:sldMk cId="2603939371" sldId="268"/>
            <ac:spMk id="119" creationId="{00000000-0000-0000-0000-000000000000}"/>
          </ac:spMkLst>
        </pc:spChg>
        <pc:spChg chg="mod">
          <ac:chgData name="Shoemaker, Garrett J" userId="S::gshoemaker3@gatech.edu::5dbef2b8-afef-4e66-a189-ff67b3e0491a" providerId="AD" clId="Web-{C7E5049D-A85F-4FA9-AECB-87E7E0A76664}" dt="2021-09-22T01:21:46.529" v="23" actId="20577"/>
          <ac:spMkLst>
            <pc:docMk/>
            <pc:sldMk cId="2603939371" sldId="268"/>
            <ac:spMk id="120" creationId="{00000000-0000-0000-0000-000000000000}"/>
          </ac:spMkLst>
        </pc:spChg>
      </pc:sldChg>
    </pc:docChg>
  </pc:docChgLst>
  <pc:docChgLst>
    <pc:chgData name="Dodgen, Wesley B" userId="S::wdodgen3@gatech.edu::1730ed0e-4319-49d9-95f8-99d264b18f8d" providerId="AD" clId="Web-{F46EB36F-AC10-459B-BF81-3898E9069D8C}"/>
    <pc:docChg chg="modSld">
      <pc:chgData name="Dodgen, Wesley B" userId="S::wdodgen3@gatech.edu::1730ed0e-4319-49d9-95f8-99d264b18f8d" providerId="AD" clId="Web-{F46EB36F-AC10-459B-BF81-3898E9069D8C}" dt="2021-09-21T21:49:29.732" v="5" actId="1076"/>
      <pc:docMkLst>
        <pc:docMk/>
      </pc:docMkLst>
      <pc:sldChg chg="modSp">
        <pc:chgData name="Dodgen, Wesley B" userId="S::wdodgen3@gatech.edu::1730ed0e-4319-49d9-95f8-99d264b18f8d" providerId="AD" clId="Web-{F46EB36F-AC10-459B-BF81-3898E9069D8C}" dt="2021-09-21T21:49:29.732" v="5" actId="1076"/>
        <pc:sldMkLst>
          <pc:docMk/>
          <pc:sldMk cId="3080532174" sldId="269"/>
        </pc:sldMkLst>
        <pc:picChg chg="mod">
          <ac:chgData name="Dodgen, Wesley B" userId="S::wdodgen3@gatech.edu::1730ed0e-4319-49d9-95f8-99d264b18f8d" providerId="AD" clId="Web-{F46EB36F-AC10-459B-BF81-3898E9069D8C}" dt="2021-09-21T21:49:29.732" v="5" actId="1076"/>
          <ac:picMkLst>
            <pc:docMk/>
            <pc:sldMk cId="3080532174" sldId="269"/>
            <ac:picMk id="2" creationId="{B23931EA-4E28-4357-8896-0FBA0A8FE74A}"/>
          </ac:picMkLst>
        </pc:picChg>
      </pc:sldChg>
    </pc:docChg>
  </pc:docChgLst>
  <pc:docChgLst>
    <pc:chgData name="Mbakwe, Andre C" userId="S::ambakwe3@gatech.edu::77345aae-410e-4993-baba-360e71b21ffa" providerId="AD" clId="Web-{F1E96F1E-4E36-429E-9384-B6F10A877AE0}"/>
    <pc:docChg chg="addSld delSld modSld sldOrd">
      <pc:chgData name="Mbakwe, Andre C" userId="S::ambakwe3@gatech.edu::77345aae-410e-4993-baba-360e71b21ffa" providerId="AD" clId="Web-{F1E96F1E-4E36-429E-9384-B6F10A877AE0}" dt="2021-09-22T12:52:46.009" v="416" actId="20577"/>
      <pc:docMkLst>
        <pc:docMk/>
      </pc:docMkLst>
      <pc:sldChg chg="modSp">
        <pc:chgData name="Mbakwe, Andre C" userId="S::ambakwe3@gatech.edu::77345aae-410e-4993-baba-360e71b21ffa" providerId="AD" clId="Web-{F1E96F1E-4E36-429E-9384-B6F10A877AE0}" dt="2021-09-22T12:40:01.547" v="101" actId="20577"/>
        <pc:sldMkLst>
          <pc:docMk/>
          <pc:sldMk cId="1332279745" sldId="280"/>
        </pc:sldMkLst>
        <pc:spChg chg="mod">
          <ac:chgData name="Mbakwe, Andre C" userId="S::ambakwe3@gatech.edu::77345aae-410e-4993-baba-360e71b21ffa" providerId="AD" clId="Web-{F1E96F1E-4E36-429E-9384-B6F10A877AE0}" dt="2021-09-22T12:40:01.547" v="101" actId="20577"/>
          <ac:spMkLst>
            <pc:docMk/>
            <pc:sldMk cId="1332279745" sldId="280"/>
            <ac:spMk id="119" creationId="{00000000-0000-0000-0000-000000000000}"/>
          </ac:spMkLst>
        </pc:spChg>
      </pc:sldChg>
      <pc:sldChg chg="modSp add ord replId">
        <pc:chgData name="Mbakwe, Andre C" userId="S::ambakwe3@gatech.edu::77345aae-410e-4993-baba-360e71b21ffa" providerId="AD" clId="Web-{F1E96F1E-4E36-429E-9384-B6F10A877AE0}" dt="2021-09-22T12:52:46.009" v="416" actId="20577"/>
        <pc:sldMkLst>
          <pc:docMk/>
          <pc:sldMk cId="1533242969" sldId="281"/>
        </pc:sldMkLst>
        <pc:spChg chg="mod">
          <ac:chgData name="Mbakwe, Andre C" userId="S::ambakwe3@gatech.edu::77345aae-410e-4993-baba-360e71b21ffa" providerId="AD" clId="Web-{F1E96F1E-4E36-429E-9384-B6F10A877AE0}" dt="2021-09-22T12:52:46.009" v="416" actId="20577"/>
          <ac:spMkLst>
            <pc:docMk/>
            <pc:sldMk cId="1533242969" sldId="281"/>
            <ac:spMk id="113" creationId="{00000000-0000-0000-0000-000000000000}"/>
          </ac:spMkLst>
        </pc:spChg>
        <pc:spChg chg="mod">
          <ac:chgData name="Mbakwe, Andre C" userId="S::ambakwe3@gatech.edu::77345aae-410e-4993-baba-360e71b21ffa" providerId="AD" clId="Web-{F1E96F1E-4E36-429E-9384-B6F10A877AE0}" dt="2021-09-22T12:42:07.973" v="122" actId="20577"/>
          <ac:spMkLst>
            <pc:docMk/>
            <pc:sldMk cId="1533242969" sldId="281"/>
            <ac:spMk id="114" creationId="{00000000-0000-0000-0000-000000000000}"/>
          </ac:spMkLst>
        </pc:spChg>
      </pc:sldChg>
      <pc:sldChg chg="modSp new del">
        <pc:chgData name="Mbakwe, Andre C" userId="S::ambakwe3@gatech.edu::77345aae-410e-4993-baba-360e71b21ffa" providerId="AD" clId="Web-{F1E96F1E-4E36-429E-9384-B6F10A877AE0}" dt="2021-09-22T12:40:03.250" v="102"/>
        <pc:sldMkLst>
          <pc:docMk/>
          <pc:sldMk cId="3485489870" sldId="281"/>
        </pc:sldMkLst>
        <pc:spChg chg="mod">
          <ac:chgData name="Mbakwe, Andre C" userId="S::ambakwe3@gatech.edu::77345aae-410e-4993-baba-360e71b21ffa" providerId="AD" clId="Web-{F1E96F1E-4E36-429E-9384-B6F10A877AE0}" dt="2021-09-22T12:39:47.968" v="98" actId="20577"/>
          <ac:spMkLst>
            <pc:docMk/>
            <pc:sldMk cId="3485489870" sldId="281"/>
            <ac:spMk id="3" creationId="{C325F5B2-85BF-4B9F-93C3-BACA04575E47}"/>
          </ac:spMkLst>
        </pc:spChg>
      </pc:sldChg>
    </pc:docChg>
  </pc:docChgLst>
  <pc:docChgLst>
    <pc:chgData name="Freeman, Jacob D" userId="S::jfreeman93@gatech.edu::636599fd-e733-43ce-b7b0-2049c3207c8e" providerId="AD" clId="Web-{EB3E8812-B240-482B-8DBB-CA613B184B51}"/>
    <pc:docChg chg="addSld delSld modSld">
      <pc:chgData name="Freeman, Jacob D" userId="S::jfreeman93@gatech.edu::636599fd-e733-43ce-b7b0-2049c3207c8e" providerId="AD" clId="Web-{EB3E8812-B240-482B-8DBB-CA613B184B51}" dt="2021-09-22T13:49:21.194" v="31"/>
      <pc:docMkLst>
        <pc:docMk/>
      </pc:docMkLst>
      <pc:sldChg chg="modSp add del replId">
        <pc:chgData name="Freeman, Jacob D" userId="S::jfreeman93@gatech.edu::636599fd-e733-43ce-b7b0-2049c3207c8e" providerId="AD" clId="Web-{EB3E8812-B240-482B-8DBB-CA613B184B51}" dt="2021-09-22T13:49:15.506" v="24"/>
        <pc:sldMkLst>
          <pc:docMk/>
          <pc:sldMk cId="4016357314" sldId="282"/>
        </pc:sldMkLst>
        <pc:spChg chg="mod">
          <ac:chgData name="Freeman, Jacob D" userId="S::jfreeman93@gatech.edu::636599fd-e733-43ce-b7b0-2049c3207c8e" providerId="AD" clId="Web-{EB3E8812-B240-482B-8DBB-CA613B184B51}" dt="2021-09-22T13:10:34.980" v="11" actId="20577"/>
          <ac:spMkLst>
            <pc:docMk/>
            <pc:sldMk cId="4016357314" sldId="282"/>
            <ac:spMk id="119" creationId="{00000000-0000-0000-0000-000000000000}"/>
          </ac:spMkLst>
        </pc:spChg>
        <pc:spChg chg="mod">
          <ac:chgData name="Freeman, Jacob D" userId="S::jfreeman93@gatech.edu::636599fd-e733-43ce-b7b0-2049c3207c8e" providerId="AD" clId="Web-{EB3E8812-B240-482B-8DBB-CA613B184B51}" dt="2021-09-22T13:10:30.230" v="10" actId="20577"/>
          <ac:spMkLst>
            <pc:docMk/>
            <pc:sldMk cId="4016357314" sldId="282"/>
            <ac:spMk id="120" creationId="{00000000-0000-0000-0000-000000000000}"/>
          </ac:spMkLst>
        </pc:spChg>
      </pc:sldChg>
      <pc:sldChg chg="add del replId">
        <pc:chgData name="Freeman, Jacob D" userId="S::jfreeman93@gatech.edu::636599fd-e733-43ce-b7b0-2049c3207c8e" providerId="AD" clId="Web-{EB3E8812-B240-482B-8DBB-CA613B184B51}" dt="2021-09-22T13:10:37.777" v="12"/>
        <pc:sldMkLst>
          <pc:docMk/>
          <pc:sldMk cId="351706286" sldId="283"/>
        </pc:sldMkLst>
      </pc:sldChg>
      <pc:sldChg chg="add del replId">
        <pc:chgData name="Freeman, Jacob D" userId="S::jfreeman93@gatech.edu::636599fd-e733-43ce-b7b0-2049c3207c8e" providerId="AD" clId="Web-{EB3E8812-B240-482B-8DBB-CA613B184B51}" dt="2021-09-22T13:49:16.522" v="25"/>
        <pc:sldMkLst>
          <pc:docMk/>
          <pc:sldMk cId="2581318369" sldId="283"/>
        </pc:sldMkLst>
      </pc:sldChg>
      <pc:sldChg chg="add del replId">
        <pc:chgData name="Freeman, Jacob D" userId="S::jfreeman93@gatech.edu::636599fd-e733-43ce-b7b0-2049c3207c8e" providerId="AD" clId="Web-{EB3E8812-B240-482B-8DBB-CA613B184B51}" dt="2021-09-22T13:10:38.746" v="13"/>
        <pc:sldMkLst>
          <pc:docMk/>
          <pc:sldMk cId="1995221164" sldId="284"/>
        </pc:sldMkLst>
      </pc:sldChg>
      <pc:sldChg chg="add del replId">
        <pc:chgData name="Freeman, Jacob D" userId="S::jfreeman93@gatech.edu::636599fd-e733-43ce-b7b0-2049c3207c8e" providerId="AD" clId="Web-{EB3E8812-B240-482B-8DBB-CA613B184B51}" dt="2021-09-22T13:49:17.162" v="26"/>
        <pc:sldMkLst>
          <pc:docMk/>
          <pc:sldMk cId="3367048968" sldId="284"/>
        </pc:sldMkLst>
      </pc:sldChg>
      <pc:sldChg chg="add del replId">
        <pc:chgData name="Freeman, Jacob D" userId="S::jfreeman93@gatech.edu::636599fd-e733-43ce-b7b0-2049c3207c8e" providerId="AD" clId="Web-{EB3E8812-B240-482B-8DBB-CA613B184B51}" dt="2021-09-22T13:10:39.574" v="14"/>
        <pc:sldMkLst>
          <pc:docMk/>
          <pc:sldMk cId="1138778281" sldId="285"/>
        </pc:sldMkLst>
      </pc:sldChg>
      <pc:sldChg chg="add del replId">
        <pc:chgData name="Freeman, Jacob D" userId="S::jfreeman93@gatech.edu::636599fd-e733-43ce-b7b0-2049c3207c8e" providerId="AD" clId="Web-{EB3E8812-B240-482B-8DBB-CA613B184B51}" dt="2021-09-22T13:49:17.490" v="27"/>
        <pc:sldMkLst>
          <pc:docMk/>
          <pc:sldMk cId="3983360981" sldId="285"/>
        </pc:sldMkLst>
      </pc:sldChg>
      <pc:sldChg chg="add del replId">
        <pc:chgData name="Freeman, Jacob D" userId="S::jfreeman93@gatech.edu::636599fd-e733-43ce-b7b0-2049c3207c8e" providerId="AD" clId="Web-{EB3E8812-B240-482B-8DBB-CA613B184B51}" dt="2021-09-22T13:49:17.881" v="28"/>
        <pc:sldMkLst>
          <pc:docMk/>
          <pc:sldMk cId="358046208" sldId="286"/>
        </pc:sldMkLst>
      </pc:sldChg>
      <pc:sldChg chg="add del replId">
        <pc:chgData name="Freeman, Jacob D" userId="S::jfreeman93@gatech.edu::636599fd-e733-43ce-b7b0-2049c3207c8e" providerId="AD" clId="Web-{EB3E8812-B240-482B-8DBB-CA613B184B51}" dt="2021-09-22T13:10:40.387" v="15"/>
        <pc:sldMkLst>
          <pc:docMk/>
          <pc:sldMk cId="2121465710" sldId="286"/>
        </pc:sldMkLst>
      </pc:sldChg>
      <pc:sldChg chg="add del replId">
        <pc:chgData name="Freeman, Jacob D" userId="S::jfreeman93@gatech.edu::636599fd-e733-43ce-b7b0-2049c3207c8e" providerId="AD" clId="Web-{EB3E8812-B240-482B-8DBB-CA613B184B51}" dt="2021-09-22T13:49:18.928" v="29"/>
        <pc:sldMkLst>
          <pc:docMk/>
          <pc:sldMk cId="1963333176" sldId="287"/>
        </pc:sldMkLst>
      </pc:sldChg>
      <pc:sldChg chg="add del replId">
        <pc:chgData name="Freeman, Jacob D" userId="S::jfreeman93@gatech.edu::636599fd-e733-43ce-b7b0-2049c3207c8e" providerId="AD" clId="Web-{EB3E8812-B240-482B-8DBB-CA613B184B51}" dt="2021-09-22T13:10:41.074" v="16"/>
        <pc:sldMkLst>
          <pc:docMk/>
          <pc:sldMk cId="3387694710" sldId="287"/>
        </pc:sldMkLst>
      </pc:sldChg>
      <pc:sldChg chg="add del replId">
        <pc:chgData name="Freeman, Jacob D" userId="S::jfreeman93@gatech.edu::636599fd-e733-43ce-b7b0-2049c3207c8e" providerId="AD" clId="Web-{EB3E8812-B240-482B-8DBB-CA613B184B51}" dt="2021-09-22T13:49:20.740" v="30"/>
        <pc:sldMkLst>
          <pc:docMk/>
          <pc:sldMk cId="3786133481" sldId="288"/>
        </pc:sldMkLst>
      </pc:sldChg>
      <pc:sldChg chg="add del replId">
        <pc:chgData name="Freeman, Jacob D" userId="S::jfreeman93@gatech.edu::636599fd-e733-43ce-b7b0-2049c3207c8e" providerId="AD" clId="Web-{EB3E8812-B240-482B-8DBB-CA613B184B51}" dt="2021-09-22T13:49:21.194" v="31"/>
        <pc:sldMkLst>
          <pc:docMk/>
          <pc:sldMk cId="2641290598" sldId="289"/>
        </pc:sldMkLst>
      </pc:sldChg>
    </pc:docChg>
  </pc:docChgLst>
  <pc:docChgLst>
    <pc:chgData name="Hoffman, Aaron J" userId="S::ahoffman41@gatech.edu::9b4e7e58-d759-4197-b12c-eae1b223512d" providerId="AD" clId="Web-{711C2E10-5A2D-43BD-8ED7-20DE2E7FBC8C}"/>
    <pc:docChg chg="modSld">
      <pc:chgData name="Hoffman, Aaron J" userId="S::ahoffman41@gatech.edu::9b4e7e58-d759-4197-b12c-eae1b223512d" providerId="AD" clId="Web-{711C2E10-5A2D-43BD-8ED7-20DE2E7FBC8C}" dt="2021-09-21T21:02:48.500" v="1"/>
      <pc:docMkLst>
        <pc:docMk/>
      </pc:docMkLst>
      <pc:sldChg chg="addSp delSp modSp">
        <pc:chgData name="Hoffman, Aaron J" userId="S::ahoffman41@gatech.edu::9b4e7e58-d759-4197-b12c-eae1b223512d" providerId="AD" clId="Web-{711C2E10-5A2D-43BD-8ED7-20DE2E7FBC8C}" dt="2021-09-21T21:02:48.500" v="1"/>
        <pc:sldMkLst>
          <pc:docMk/>
          <pc:sldMk cId="917711174" sldId="272"/>
        </pc:sldMkLst>
        <pc:graphicFrameChg chg="add del mod">
          <ac:chgData name="Hoffman, Aaron J" userId="S::ahoffman41@gatech.edu::9b4e7e58-d759-4197-b12c-eae1b223512d" providerId="AD" clId="Web-{711C2E10-5A2D-43BD-8ED7-20DE2E7FBC8C}" dt="2021-09-21T21:02:48.500" v="1"/>
          <ac:graphicFrameMkLst>
            <pc:docMk/>
            <pc:sldMk cId="917711174" sldId="272"/>
            <ac:graphicFrameMk id="3" creationId="{1F9D9572-009A-4928-9E68-400AE2A57C96}"/>
          </ac:graphicFrameMkLst>
        </pc:graphicFrameChg>
      </pc:sldChg>
    </pc:docChg>
  </pc:docChgLst>
  <pc:docChgLst>
    <pc:chgData name="Shoemaker, Garrett J" userId="S::gshoemaker3@gatech.edu::5dbef2b8-afef-4e66-a189-ff67b3e0491a" providerId="AD" clId="Web-{A6557964-08EE-45A3-8702-6DBBE6D3BA16}"/>
    <pc:docChg chg="modSld">
      <pc:chgData name="Shoemaker, Garrett J" userId="S::gshoemaker3@gatech.edu::5dbef2b8-afef-4e66-a189-ff67b3e0491a" providerId="AD" clId="Web-{A6557964-08EE-45A3-8702-6DBBE6D3BA16}" dt="2021-09-22T16:30:07.798" v="39" actId="20577"/>
      <pc:docMkLst>
        <pc:docMk/>
      </pc:docMkLst>
      <pc:sldChg chg="modSp">
        <pc:chgData name="Shoemaker, Garrett J" userId="S::gshoemaker3@gatech.edu::5dbef2b8-afef-4e66-a189-ff67b3e0491a" providerId="AD" clId="Web-{A6557964-08EE-45A3-8702-6DBBE6D3BA16}" dt="2021-09-22T16:30:07.798" v="39" actId="20577"/>
        <pc:sldMkLst>
          <pc:docMk/>
          <pc:sldMk cId="2603939371" sldId="268"/>
        </pc:sldMkLst>
        <pc:spChg chg="mod">
          <ac:chgData name="Shoemaker, Garrett J" userId="S::gshoemaker3@gatech.edu::5dbef2b8-afef-4e66-a189-ff67b3e0491a" providerId="AD" clId="Web-{A6557964-08EE-45A3-8702-6DBBE6D3BA16}" dt="2021-09-22T16:30:07.798" v="39" actId="20577"/>
          <ac:spMkLst>
            <pc:docMk/>
            <pc:sldMk cId="2603939371" sldId="268"/>
            <ac:spMk id="119" creationId="{00000000-0000-0000-0000-000000000000}"/>
          </ac:spMkLst>
        </pc:spChg>
      </pc:sldChg>
    </pc:docChg>
  </pc:docChgLst>
  <pc:docChgLst>
    <pc:chgData name="Freeman, Jacob D" userId="S::jfreeman93@gatech.edu::636599fd-e733-43ce-b7b0-2049c3207c8e" providerId="AD" clId="Web-{AF38D8AA-0DD1-4F2E-999F-9B73CFB5A09F}"/>
    <pc:docChg chg="modSld">
      <pc:chgData name="Freeman, Jacob D" userId="S::jfreeman93@gatech.edu::636599fd-e733-43ce-b7b0-2049c3207c8e" providerId="AD" clId="Web-{AF38D8AA-0DD1-4F2E-999F-9B73CFB5A09F}" dt="2021-09-22T04:20:26.151" v="0"/>
      <pc:docMkLst>
        <pc:docMk/>
      </pc:docMkLst>
      <pc:sldChg chg="addSp modSp">
        <pc:chgData name="Freeman, Jacob D" userId="S::jfreeman93@gatech.edu::636599fd-e733-43ce-b7b0-2049c3207c8e" providerId="AD" clId="Web-{AF38D8AA-0DD1-4F2E-999F-9B73CFB5A09F}" dt="2021-09-22T04:20:26.151" v="0"/>
        <pc:sldMkLst>
          <pc:docMk/>
          <pc:sldMk cId="2423371832" sldId="278"/>
        </pc:sldMkLst>
        <pc:picChg chg="add mod">
          <ac:chgData name="Freeman, Jacob D" userId="S::jfreeman93@gatech.edu::636599fd-e733-43ce-b7b0-2049c3207c8e" providerId="AD" clId="Web-{AF38D8AA-0DD1-4F2E-999F-9B73CFB5A09F}" dt="2021-09-22T04:20:26.151" v="0"/>
          <ac:picMkLst>
            <pc:docMk/>
            <pc:sldMk cId="2423371832" sldId="278"/>
            <ac:picMk id="2" creationId="{58B46E8E-29F5-4037-B3E6-695F258B58AE}"/>
          </ac:picMkLst>
        </pc:picChg>
      </pc:sldChg>
    </pc:docChg>
  </pc:docChgLst>
  <pc:docChgLst>
    <pc:chgData name="Hoffman, Aaron J" userId="S::ahoffman41@gatech.edu::9b4e7e58-d759-4197-b12c-eae1b223512d" providerId="AD" clId="Web-{A8593255-3EA1-4096-A00D-F0963C716997}"/>
    <pc:docChg chg="modSld">
      <pc:chgData name="Hoffman, Aaron J" userId="S::ahoffman41@gatech.edu::9b4e7e58-d759-4197-b12c-eae1b223512d" providerId="AD" clId="Web-{A8593255-3EA1-4096-A00D-F0963C716997}" dt="2021-09-21T21:00:13.955" v="13"/>
      <pc:docMkLst>
        <pc:docMk/>
      </pc:docMkLst>
      <pc:sldChg chg="addSp delSp modSp">
        <pc:chgData name="Hoffman, Aaron J" userId="S::ahoffman41@gatech.edu::9b4e7e58-d759-4197-b12c-eae1b223512d" providerId="AD" clId="Web-{A8593255-3EA1-4096-A00D-F0963C716997}" dt="2021-09-21T21:00:13.955" v="13"/>
        <pc:sldMkLst>
          <pc:docMk/>
          <pc:sldMk cId="917711174" sldId="272"/>
        </pc:sldMkLst>
        <pc:spChg chg="mod">
          <ac:chgData name="Hoffman, Aaron J" userId="S::ahoffman41@gatech.edu::9b4e7e58-d759-4197-b12c-eae1b223512d" providerId="AD" clId="Web-{A8593255-3EA1-4096-A00D-F0963C716997}" dt="2021-09-21T20:59:59.564" v="8" actId="1076"/>
          <ac:spMkLst>
            <pc:docMk/>
            <pc:sldMk cId="917711174" sldId="272"/>
            <ac:spMk id="119" creationId="{00000000-0000-0000-0000-000000000000}"/>
          </ac:spMkLst>
        </pc:spChg>
        <pc:graphicFrameChg chg="add del mod modGraphic">
          <ac:chgData name="Hoffman, Aaron J" userId="S::ahoffman41@gatech.edu::9b4e7e58-d759-4197-b12c-eae1b223512d" providerId="AD" clId="Web-{A8593255-3EA1-4096-A00D-F0963C716997}" dt="2021-09-21T21:00:13.955" v="13"/>
          <ac:graphicFrameMkLst>
            <pc:docMk/>
            <pc:sldMk cId="917711174" sldId="272"/>
            <ac:graphicFrameMk id="3" creationId="{DFF50DEB-8D98-478E-B2F5-D7865D790729}"/>
          </ac:graphicFrameMkLst>
        </pc:graphicFrameChg>
      </pc:sldChg>
    </pc:docChg>
  </pc:docChgLst>
  <pc:docChgLst>
    <pc:chgData name="Freeman, Jacob D" userId="S::jfreeman93@gatech.edu::636599fd-e733-43ce-b7b0-2049c3207c8e" providerId="AD" clId="Web-{9E11101D-FDFD-4001-9A31-BF25460D6530}"/>
    <pc:docChg chg="modSld">
      <pc:chgData name="Freeman, Jacob D" userId="S::jfreeman93@gatech.edu::636599fd-e733-43ce-b7b0-2049c3207c8e" providerId="AD" clId="Web-{9E11101D-FDFD-4001-9A31-BF25460D6530}" dt="2021-09-22T16:34:04.547" v="2" actId="14100"/>
      <pc:docMkLst>
        <pc:docMk/>
      </pc:docMkLst>
      <pc:sldChg chg="modSp">
        <pc:chgData name="Freeman, Jacob D" userId="S::jfreeman93@gatech.edu::636599fd-e733-43ce-b7b0-2049c3207c8e" providerId="AD" clId="Web-{9E11101D-FDFD-4001-9A31-BF25460D6530}" dt="2021-09-22T16:34:04.547" v="2" actId="14100"/>
        <pc:sldMkLst>
          <pc:docMk/>
          <pc:sldMk cId="0" sldId="256"/>
        </pc:sldMkLst>
        <pc:spChg chg="mod">
          <ac:chgData name="Freeman, Jacob D" userId="S::jfreeman93@gatech.edu::636599fd-e733-43ce-b7b0-2049c3207c8e" providerId="AD" clId="Web-{9E11101D-FDFD-4001-9A31-BF25460D6530}" dt="2021-09-22T16:34:04.547" v="2" actId="14100"/>
          <ac:spMkLst>
            <pc:docMk/>
            <pc:sldMk cId="0" sldId="256"/>
            <ac:spMk id="81" creationId="{00000000-0000-0000-0000-000000000000}"/>
          </ac:spMkLst>
        </pc:spChg>
      </pc:sldChg>
    </pc:docChg>
  </pc:docChgLst>
  <pc:docChgLst>
    <pc:chgData name="Dodgen, Wesley B" userId="S::wdodgen3@gatech.edu::1730ed0e-4319-49d9-95f8-99d264b18f8d" providerId="AD" clId="Web-{381A0F46-15C8-447E-B421-1AF800B1E2FB}"/>
    <pc:docChg chg="modSld">
      <pc:chgData name="Dodgen, Wesley B" userId="S::wdodgen3@gatech.edu::1730ed0e-4319-49d9-95f8-99d264b18f8d" providerId="AD" clId="Web-{381A0F46-15C8-447E-B421-1AF800B1E2FB}" dt="2021-09-22T01:23:38.986" v="2" actId="1076"/>
      <pc:docMkLst>
        <pc:docMk/>
      </pc:docMkLst>
      <pc:sldChg chg="modSp">
        <pc:chgData name="Dodgen, Wesley B" userId="S::wdodgen3@gatech.edu::1730ed0e-4319-49d9-95f8-99d264b18f8d" providerId="AD" clId="Web-{381A0F46-15C8-447E-B421-1AF800B1E2FB}" dt="2021-09-22T01:23:38.986" v="2" actId="1076"/>
        <pc:sldMkLst>
          <pc:docMk/>
          <pc:sldMk cId="2813518768" sldId="270"/>
        </pc:sldMkLst>
        <pc:spChg chg="mod">
          <ac:chgData name="Dodgen, Wesley B" userId="S::wdodgen3@gatech.edu::1730ed0e-4319-49d9-95f8-99d264b18f8d" providerId="AD" clId="Web-{381A0F46-15C8-447E-B421-1AF800B1E2FB}" dt="2021-09-22T01:23:38.986" v="2" actId="1076"/>
          <ac:spMkLst>
            <pc:docMk/>
            <pc:sldMk cId="2813518768" sldId="270"/>
            <ac:spMk id="119" creationId="{00000000-0000-0000-0000-000000000000}"/>
          </ac:spMkLst>
        </pc:spChg>
      </pc:sldChg>
    </pc:docChg>
  </pc:docChgLst>
  <pc:docChgLst>
    <pc:chgData name="Hoffman, Aaron J" userId="S::ahoffman41@gatech.edu::9b4e7e58-d759-4197-b12c-eae1b223512d" providerId="AD" clId="Web-{DE80A68F-6D83-48A8-B0A9-67D7C3427840}"/>
    <pc:docChg chg="modSld">
      <pc:chgData name="Hoffman, Aaron J" userId="S::ahoffman41@gatech.edu::9b4e7e58-d759-4197-b12c-eae1b223512d" providerId="AD" clId="Web-{DE80A68F-6D83-48A8-B0A9-67D7C3427840}" dt="2021-09-22T01:20:16.328" v="1" actId="1076"/>
      <pc:docMkLst>
        <pc:docMk/>
      </pc:docMkLst>
      <pc:sldChg chg="modSp">
        <pc:chgData name="Hoffman, Aaron J" userId="S::ahoffman41@gatech.edu::9b4e7e58-d759-4197-b12c-eae1b223512d" providerId="AD" clId="Web-{DE80A68F-6D83-48A8-B0A9-67D7C3427840}" dt="2021-09-22T01:20:16.328" v="1" actId="1076"/>
        <pc:sldMkLst>
          <pc:docMk/>
          <pc:sldMk cId="1162581046" sldId="271"/>
        </pc:sldMkLst>
        <pc:spChg chg="mod">
          <ac:chgData name="Hoffman, Aaron J" userId="S::ahoffman41@gatech.edu::9b4e7e58-d759-4197-b12c-eae1b223512d" providerId="AD" clId="Web-{DE80A68F-6D83-48A8-B0A9-67D7C3427840}" dt="2021-09-22T01:20:16.328" v="1" actId="1076"/>
          <ac:spMkLst>
            <pc:docMk/>
            <pc:sldMk cId="1162581046" sldId="271"/>
            <ac:spMk id="119" creationId="{00000000-0000-0000-0000-000000000000}"/>
          </ac:spMkLst>
        </pc:spChg>
      </pc:sldChg>
    </pc:docChg>
  </pc:docChgLst>
  <pc:docChgLst>
    <pc:chgData name="Shoemaker, Garrett J" userId="S::gshoemaker3@gatech.edu::5dbef2b8-afef-4e66-a189-ff67b3e0491a" providerId="AD" clId="Web-{508DFF52-6509-4F69-8080-FB239BBD279A}"/>
    <pc:docChg chg="modSld">
      <pc:chgData name="Shoemaker, Garrett J" userId="S::gshoemaker3@gatech.edu::5dbef2b8-afef-4e66-a189-ff67b3e0491a" providerId="AD" clId="Web-{508DFF52-6509-4F69-8080-FB239BBD279A}" dt="2021-09-22T13:20:06.415" v="1" actId="20577"/>
      <pc:docMkLst>
        <pc:docMk/>
      </pc:docMkLst>
      <pc:sldChg chg="modSp">
        <pc:chgData name="Shoemaker, Garrett J" userId="S::gshoemaker3@gatech.edu::5dbef2b8-afef-4e66-a189-ff67b3e0491a" providerId="AD" clId="Web-{508DFF52-6509-4F69-8080-FB239BBD279A}" dt="2021-09-22T13:20:06.415" v="1" actId="20577"/>
        <pc:sldMkLst>
          <pc:docMk/>
          <pc:sldMk cId="0" sldId="256"/>
        </pc:sldMkLst>
        <pc:spChg chg="mod">
          <ac:chgData name="Shoemaker, Garrett J" userId="S::gshoemaker3@gatech.edu::5dbef2b8-afef-4e66-a189-ff67b3e0491a" providerId="AD" clId="Web-{508DFF52-6509-4F69-8080-FB239BBD279A}" dt="2021-09-22T13:20:06.415" v="1" actId="20577"/>
          <ac:spMkLst>
            <pc:docMk/>
            <pc:sldMk cId="0" sldId="256"/>
            <ac:spMk id="81" creationId="{00000000-0000-0000-0000-000000000000}"/>
          </ac:spMkLst>
        </pc:spChg>
      </pc:sldChg>
    </pc:docChg>
  </pc:docChgLst>
  <pc:docChgLst>
    <pc:chgData name="Freeman, Jacob D" userId="S::jfreeman93@gatech.edu::636599fd-e733-43ce-b7b0-2049c3207c8e" providerId="AD" clId="Web-{46B3698F-6C22-4E68-B1F2-CEC0BECEADBD}"/>
    <pc:docChg chg="modSld">
      <pc:chgData name="Freeman, Jacob D" userId="S::jfreeman93@gatech.edu::636599fd-e733-43ce-b7b0-2049c3207c8e" providerId="AD" clId="Web-{46B3698F-6C22-4E68-B1F2-CEC0BECEADBD}" dt="2021-09-22T04:26:12.817" v="1"/>
      <pc:docMkLst>
        <pc:docMk/>
      </pc:docMkLst>
      <pc:sldChg chg="addSp delSp modSp">
        <pc:chgData name="Freeman, Jacob D" userId="S::jfreeman93@gatech.edu::636599fd-e733-43ce-b7b0-2049c3207c8e" providerId="AD" clId="Web-{46B3698F-6C22-4E68-B1F2-CEC0BECEADBD}" dt="2021-09-22T04:26:12.817" v="1"/>
        <pc:sldMkLst>
          <pc:docMk/>
          <pc:sldMk cId="2423371832" sldId="278"/>
        </pc:sldMkLst>
        <pc:picChg chg="del">
          <ac:chgData name="Freeman, Jacob D" userId="S::jfreeman93@gatech.edu::636599fd-e733-43ce-b7b0-2049c3207c8e" providerId="AD" clId="Web-{46B3698F-6C22-4E68-B1F2-CEC0BECEADBD}" dt="2021-09-22T04:26:12.817" v="1"/>
          <ac:picMkLst>
            <pc:docMk/>
            <pc:sldMk cId="2423371832" sldId="278"/>
            <ac:picMk id="2" creationId="{58B46E8E-29F5-4037-B3E6-695F258B58AE}"/>
          </ac:picMkLst>
        </pc:picChg>
        <pc:picChg chg="add mod">
          <ac:chgData name="Freeman, Jacob D" userId="S::jfreeman93@gatech.edu::636599fd-e733-43ce-b7b0-2049c3207c8e" providerId="AD" clId="Web-{46B3698F-6C22-4E68-B1F2-CEC0BECEADBD}" dt="2021-09-22T04:26:10.552" v="0"/>
          <ac:picMkLst>
            <pc:docMk/>
            <pc:sldMk cId="2423371832" sldId="278"/>
            <ac:picMk id="3" creationId="{2D02EF8E-7BEE-4AAA-80B1-70615BB84D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RECORD MEETING!</a:t>
            </a: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104731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75134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333084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329088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263706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348580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Fill out google form sent out earlier today!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4. Our tools will be marked so hopefully it will prevent students from taking them home. Also, we will have cameras pointed at the tool area to ensure no tools are stolen. We do have cameras all around the lab, so if any incidents happen, we can go to GTPD.</a:t>
            </a:r>
            <a:endParaRPr/>
          </a:p>
          <a:p>
            <a:pPr marL="0" lvl="0" indent="0" algn="l" rtl="0">
              <a:lnSpc>
                <a:spcPct val="100000"/>
              </a:lnSpc>
              <a:spcBef>
                <a:spcPts val="0"/>
              </a:spcBef>
              <a:spcAft>
                <a:spcPts val="0"/>
              </a:spcAft>
              <a:buSzPts val="1100"/>
              <a:buNone/>
            </a:pPr>
            <a:r>
              <a:rPr lang="en"/>
              <a:t>Constantly remind students to put things back where they found them!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4. Our tools will be marked so hopefully it will prevent students from taking them home. Also, we will have cameras pointed at the tool area to ensure no tools are stolen. We do have cameras all around the lab, so if any incidents happen, we can go to GTPD.</a:t>
            </a:r>
            <a:endParaRPr/>
          </a:p>
          <a:p>
            <a:pPr marL="0" lvl="0" indent="0" algn="l" rtl="0">
              <a:lnSpc>
                <a:spcPct val="100000"/>
              </a:lnSpc>
              <a:spcBef>
                <a:spcPts val="0"/>
              </a:spcBef>
              <a:spcAft>
                <a:spcPts val="0"/>
              </a:spcAft>
              <a:buSzPts val="1100"/>
              <a:buNone/>
            </a:pPr>
            <a:r>
              <a:rPr lang="en"/>
              <a:t>Constantly remind students to put things back where they found them!</a:t>
            </a:r>
            <a:endParaRPr/>
          </a:p>
        </p:txBody>
      </p:sp>
    </p:spTree>
    <p:extLst>
      <p:ext uri="{BB962C8B-B14F-4D97-AF65-F5344CB8AC3E}">
        <p14:creationId xmlns:p14="http://schemas.microsoft.com/office/powerpoint/2010/main" val="302817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348053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279832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4. Our tools will be marked so hopefully it will prevent students from taking them home. Also, we will have cameras pointed at the tool area to ensure no tools are stolen. We do have cameras all around the lab, so if any incidents happen, we can go to GTPD.</a:t>
            </a:r>
            <a:endParaRPr/>
          </a:p>
          <a:p>
            <a:pPr marL="0" lvl="0" indent="0" algn="l" rtl="0">
              <a:lnSpc>
                <a:spcPct val="100000"/>
              </a:lnSpc>
              <a:spcBef>
                <a:spcPts val="0"/>
              </a:spcBef>
              <a:spcAft>
                <a:spcPts val="0"/>
              </a:spcAft>
              <a:buSzPts val="1100"/>
              <a:buNone/>
            </a:pPr>
            <a:r>
              <a:rPr lang="en"/>
              <a:t>Constantly remind students to put things back where they found them!</a:t>
            </a:r>
            <a:endParaRPr/>
          </a:p>
        </p:txBody>
      </p:sp>
    </p:spTree>
    <p:extLst>
      <p:ext uri="{BB962C8B-B14F-4D97-AF65-F5344CB8AC3E}">
        <p14:creationId xmlns:p14="http://schemas.microsoft.com/office/powerpoint/2010/main" val="141310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extLst>
      <p:ext uri="{BB962C8B-B14F-4D97-AF65-F5344CB8AC3E}">
        <p14:creationId xmlns:p14="http://schemas.microsoft.com/office/powerpoint/2010/main" val="168809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
        <p:nvSpPr>
          <p:cNvPr id="7" name="Google Shape;7;p2"/>
          <p:cNvSpPr txBox="1">
            <a:spLocks noGrp="1"/>
          </p:cNvSpPr>
          <p:nvPr>
            <p:ph type="subTitle" idx="1"/>
          </p:nvPr>
        </p:nvSpPr>
        <p:spPr>
          <a:xfrm>
            <a:off x="3239196" y="2844801"/>
            <a:ext cx="5097000" cy="12636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600"/>
              </a:spcBef>
              <a:spcAft>
                <a:spcPts val="0"/>
              </a:spcAft>
              <a:buClr>
                <a:srgbClr val="7F7F7F"/>
              </a:buClr>
              <a:buSzPts val="3000"/>
              <a:buFont typeface="Arial"/>
              <a:buNone/>
              <a:defRPr sz="3000" b="0" i="0" u="none" strike="noStrike" cap="none">
                <a:solidFill>
                  <a:srgbClr val="7F7F7F"/>
                </a:solidFill>
                <a:latin typeface="Roboto Condensed Light"/>
                <a:ea typeface="Roboto Condensed Light"/>
                <a:cs typeface="Roboto Condensed Light"/>
                <a:sym typeface="Roboto Condensed Light"/>
              </a:defRPr>
            </a:lvl1pPr>
            <a:lvl2pPr marR="0" lvl="1" algn="ctr" rtl="0">
              <a:lnSpc>
                <a:spcPct val="100000"/>
              </a:lnSpc>
              <a:spcBef>
                <a:spcPts val="42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4pPr>
            <a:lvl5pPr marR="0" lvl="4"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5pPr>
            <a:lvl6pPr marR="0" lvl="5"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6pPr>
            <a:lvl7pPr marR="0" lvl="6"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7pPr>
            <a:lvl8pPr marR="0" lvl="7"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8pPr>
            <a:lvl9pPr marR="0" lvl="8"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9pPr>
          </a:lstStyle>
          <a:p>
            <a:endParaRPr/>
          </a:p>
        </p:txBody>
      </p:sp>
      <p:sp>
        <p:nvSpPr>
          <p:cNvPr id="8" name="Google Shape;8;p2"/>
          <p:cNvSpPr txBox="1">
            <a:spLocks noGrp="1"/>
          </p:cNvSpPr>
          <p:nvPr>
            <p:ph type="ctrTitle"/>
          </p:nvPr>
        </p:nvSpPr>
        <p:spPr>
          <a:xfrm>
            <a:off x="3239197" y="250224"/>
            <a:ext cx="5097000" cy="2594400"/>
          </a:xfrm>
          <a:prstGeom prst="rect">
            <a:avLst/>
          </a:prstGeom>
          <a:noFill/>
          <a:ln>
            <a:noFill/>
          </a:ln>
        </p:spPr>
        <p:txBody>
          <a:bodyPr spcFirstLastPara="1" wrap="square" lIns="91425" tIns="45700" rIns="91425" bIns="45700" anchor="b" anchorCtr="0">
            <a:noAutofit/>
          </a:bodyPr>
          <a:lstStyle>
            <a:lvl1pPr marR="0" lvl="0" algn="l" rtl="0">
              <a:lnSpc>
                <a:spcPct val="114285"/>
              </a:lnSpc>
              <a:spcBef>
                <a:spcPts val="0"/>
              </a:spcBef>
              <a:spcAft>
                <a:spcPts val="0"/>
              </a:spcAft>
              <a:buClr>
                <a:srgbClr val="A7934B"/>
              </a:buClr>
              <a:buSzPts val="4200"/>
              <a:buFont typeface="Roboto"/>
              <a:buNone/>
              <a:defRPr sz="4200" b="1" i="0" u="none" strike="noStrike" cap="none">
                <a:solidFill>
                  <a:srgbClr val="A7934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rot="5400000">
            <a:off x="5692949" y="1467543"/>
            <a:ext cx="43590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1406626" y="-847106"/>
            <a:ext cx="4359000" cy="66009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4" name="Google Shape;74;p13"/>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endParaRPr/>
          </a:p>
        </p:txBody>
      </p:sp>
      <p:sp>
        <p:nvSpPr>
          <p:cNvPr id="75" name="Google Shape;75;p1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84285" y="911612"/>
            <a:ext cx="4211400" cy="372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body" idx="2"/>
          </p:nvPr>
        </p:nvSpPr>
        <p:spPr>
          <a:xfrm>
            <a:off x="4648200" y="911612"/>
            <a:ext cx="4209900" cy="372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85750" y="926335"/>
            <a:ext cx="4213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7"/>
          <p:cNvSpPr txBox="1">
            <a:spLocks noGrp="1"/>
          </p:cNvSpPr>
          <p:nvPr>
            <p:ph type="body" idx="2"/>
          </p:nvPr>
        </p:nvSpPr>
        <p:spPr>
          <a:xfrm>
            <a:off x="285750" y="1558992"/>
            <a:ext cx="4213200" cy="308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3"/>
          </p:nvPr>
        </p:nvSpPr>
        <p:spPr>
          <a:xfrm>
            <a:off x="4629150" y="926335"/>
            <a:ext cx="42291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4"/>
          </p:nvPr>
        </p:nvSpPr>
        <p:spPr>
          <a:xfrm>
            <a:off x="4629150" y="1558992"/>
            <a:ext cx="4229100" cy="308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7"/>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285750" y="342900"/>
            <a:ext cx="29496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7934B"/>
              </a:buClr>
              <a:buSzPts val="3200"/>
              <a:buFont typeface="Robo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3235325" y="342901"/>
            <a:ext cx="5622900" cy="40530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9"/>
          <p:cNvSpPr txBox="1">
            <a:spLocks noGrp="1"/>
          </p:cNvSpPr>
          <p:nvPr>
            <p:ph type="body" idx="2"/>
          </p:nvPr>
        </p:nvSpPr>
        <p:spPr>
          <a:xfrm>
            <a:off x="285750" y="1706136"/>
            <a:ext cx="2949600" cy="2695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9"/>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85750" y="342900"/>
            <a:ext cx="29496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A7934B"/>
              </a:buClr>
              <a:buSzPts val="3200"/>
              <a:buFont typeface="Robo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a:spLocks noGrp="1"/>
          </p:cNvSpPr>
          <p:nvPr>
            <p:ph type="pic" idx="2"/>
          </p:nvPr>
        </p:nvSpPr>
        <p:spPr>
          <a:xfrm>
            <a:off x="3235325" y="342901"/>
            <a:ext cx="5622900" cy="405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6" name="Google Shape;56;p10"/>
          <p:cNvSpPr txBox="1">
            <a:spLocks noGrp="1"/>
          </p:cNvSpPr>
          <p:nvPr>
            <p:ph type="body" idx="1"/>
          </p:nvPr>
        </p:nvSpPr>
        <p:spPr>
          <a:xfrm>
            <a:off x="285750" y="1706136"/>
            <a:ext cx="2949600" cy="2695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0"/>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793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rot="5400000">
            <a:off x="2848349" y="-1650988"/>
            <a:ext cx="3447300" cy="857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A7934B"/>
              </a:buClr>
              <a:buSzPts val="3600"/>
              <a:buFont typeface="Roboto"/>
              <a:buNone/>
              <a:defRPr sz="3600" b="1" i="0" u="none" strike="noStrike" cap="none">
                <a:solidFill>
                  <a:srgbClr val="A7934B"/>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285750" y="4358878"/>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2344615" y="4358878"/>
            <a:ext cx="44562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6800850" y="4358878"/>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3239196" y="1390556"/>
            <a:ext cx="5097000" cy="1454100"/>
          </a:xfrm>
          <a:prstGeom prst="rect">
            <a:avLst/>
          </a:prstGeom>
          <a:noFill/>
          <a:ln>
            <a:noFill/>
          </a:ln>
        </p:spPr>
        <p:txBody>
          <a:bodyPr spcFirstLastPara="1" wrap="square" lIns="91425" tIns="45700" rIns="91425" bIns="45700" anchor="b" anchorCtr="0">
            <a:noAutofit/>
          </a:bodyPr>
          <a:lstStyle/>
          <a:p>
            <a:r>
              <a:rPr lang="en"/>
              <a:t>Wayward Navigation Rover</a:t>
            </a:r>
          </a:p>
        </p:txBody>
      </p:sp>
      <p:sp>
        <p:nvSpPr>
          <p:cNvPr id="81" name="Google Shape;81;p14"/>
          <p:cNvSpPr txBox="1">
            <a:spLocks noGrp="1"/>
          </p:cNvSpPr>
          <p:nvPr>
            <p:ph type="subTitle" idx="1"/>
          </p:nvPr>
        </p:nvSpPr>
        <p:spPr>
          <a:xfrm>
            <a:off x="2928046" y="2844801"/>
            <a:ext cx="6455900" cy="2044650"/>
          </a:xfrm>
          <a:prstGeom prst="rect">
            <a:avLst/>
          </a:prstGeom>
          <a:noFill/>
          <a:ln>
            <a:noFill/>
          </a:ln>
        </p:spPr>
        <p:txBody>
          <a:bodyPr spcFirstLastPara="1" wrap="square" lIns="91425" tIns="45700" rIns="91425" bIns="45700" anchor="t" anchorCtr="0">
            <a:noAutofit/>
          </a:bodyPr>
          <a:lstStyle/>
          <a:p>
            <a:pPr>
              <a:spcBef>
                <a:spcPts val="0"/>
              </a:spcBef>
            </a:pPr>
            <a:r>
              <a:rPr lang="en" dirty="0"/>
              <a:t>Austin Booth, Jacob Freeman, Andre </a:t>
            </a:r>
            <a:r>
              <a:rPr lang="en" dirty="0" err="1"/>
              <a:t>Mbakwe</a:t>
            </a:r>
            <a:r>
              <a:rPr lang="en"/>
              <a:t>, Garrett Shoemaker, Wesley </a:t>
            </a:r>
            <a:r>
              <a:rPr lang="en" dirty="0"/>
              <a:t>Dodgen, Aaron Hoffman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285750" indent="-285750">
              <a:lnSpc>
                <a:spcPct val="115000"/>
              </a:lnSpc>
              <a:spcBef>
                <a:spcPts val="0"/>
              </a:spcBef>
            </a:pPr>
            <a:r>
              <a:rPr lang="en" sz="1600"/>
              <a:t>There will be many amounts of inspection tests and evaluations once specification requirements have been defined.</a:t>
            </a:r>
            <a:endParaRPr lang="en" sz="2400" b="1"/>
          </a:p>
          <a:p>
            <a:pPr marL="171450" indent="-171450">
              <a:lnSpc>
                <a:spcPct val="114999"/>
              </a:lnSpc>
              <a:spcBef>
                <a:spcPts val="0"/>
              </a:spcBef>
            </a:pPr>
            <a:r>
              <a:rPr lang="en" sz="1600"/>
              <a:t>  </a:t>
            </a:r>
            <a:r>
              <a:rPr lang="en" sz="1600" b="1"/>
              <a:t>Prototype testing stages</a:t>
            </a:r>
            <a:r>
              <a:rPr lang="en" sz="1600"/>
              <a:t>: </a:t>
            </a:r>
          </a:p>
          <a:p>
            <a:pPr marL="628650" lvl="1" indent="-171450">
              <a:lnSpc>
                <a:spcPct val="114999"/>
              </a:lnSpc>
              <a:spcBef>
                <a:spcPts val="0"/>
              </a:spcBef>
            </a:pPr>
            <a:r>
              <a:rPr lang="en" sz="1600"/>
              <a:t>Manual Control of the Robot with HW Interface </a:t>
            </a:r>
            <a:endParaRPr lang="en"/>
          </a:p>
          <a:p>
            <a:pPr marL="628650" lvl="1" indent="-171450">
              <a:lnSpc>
                <a:spcPct val="114999"/>
              </a:lnSpc>
              <a:spcBef>
                <a:spcPts val="0"/>
              </a:spcBef>
            </a:pPr>
            <a:r>
              <a:rPr lang="en" sz="1600"/>
              <a:t>Cellular Device Control of the Robot</a:t>
            </a:r>
          </a:p>
          <a:p>
            <a:pPr marL="171450" indent="-285750">
              <a:lnSpc>
                <a:spcPct val="114999"/>
              </a:lnSpc>
              <a:spcBef>
                <a:spcPts val="0"/>
              </a:spcBef>
            </a:pPr>
            <a:r>
              <a:rPr lang="en" sz="1600" b="1"/>
              <a:t>Manual Control of the Robot with HW Interface</a:t>
            </a:r>
            <a:r>
              <a:rPr lang="en" sz="1600"/>
              <a:t>:</a:t>
            </a:r>
            <a:endParaRPr lang="en-US" sz="1600"/>
          </a:p>
          <a:p>
            <a:pPr marL="628650" lvl="1" indent="-171450">
              <a:lnSpc>
                <a:spcPct val="114999"/>
              </a:lnSpc>
              <a:spcBef>
                <a:spcPts val="0"/>
              </a:spcBef>
            </a:pPr>
            <a:r>
              <a:rPr lang="en" sz="1600"/>
              <a:t>Movement testing using a gaming controller.</a:t>
            </a:r>
            <a:endParaRPr lang="en-US" sz="1600"/>
          </a:p>
          <a:p>
            <a:pPr marL="628650" lvl="1" indent="-171450">
              <a:lnSpc>
                <a:spcPct val="114999"/>
              </a:lnSpc>
              <a:spcBef>
                <a:spcPts val="0"/>
              </a:spcBef>
            </a:pPr>
            <a:r>
              <a:rPr lang="en" sz="1600"/>
              <a:t>Movement on various terrain types</a:t>
            </a:r>
          </a:p>
          <a:p>
            <a:pPr marL="171450" indent="-285750">
              <a:lnSpc>
                <a:spcPct val="114999"/>
              </a:lnSpc>
              <a:spcBef>
                <a:spcPts val="0"/>
              </a:spcBef>
            </a:pPr>
            <a:r>
              <a:rPr lang="en" sz="1600" b="1"/>
              <a:t>Cellular Device Control of the Robot</a:t>
            </a:r>
            <a:r>
              <a:rPr lang="en" sz="1600"/>
              <a:t>:</a:t>
            </a:r>
            <a:endParaRPr lang="en-US" sz="1600"/>
          </a:p>
          <a:p>
            <a:pPr marL="628650" lvl="1" indent="-171450">
              <a:lnSpc>
                <a:spcPct val="114999"/>
              </a:lnSpc>
              <a:spcBef>
                <a:spcPts val="0"/>
              </a:spcBef>
            </a:pPr>
            <a:r>
              <a:rPr lang="en" sz="1600"/>
              <a:t>Movement testing using cellular device.</a:t>
            </a:r>
            <a:endParaRPr lang="en-US" sz="1600"/>
          </a:p>
          <a:p>
            <a:pPr marL="628650" lvl="1" indent="-171450">
              <a:lnSpc>
                <a:spcPct val="114999"/>
              </a:lnSpc>
              <a:spcBef>
                <a:spcPts val="0"/>
              </a:spcBef>
            </a:pPr>
            <a:r>
              <a:rPr lang="en" sz="1600"/>
              <a:t>Data translation from several sensor inputs.</a:t>
            </a:r>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r>
              <a:rPr lang="en"/>
              <a:t>Engineering Analyses</a:t>
            </a:r>
            <a:endParaRPr lang="en-US"/>
          </a:p>
        </p:txBody>
      </p:sp>
    </p:spTree>
    <p:extLst>
      <p:ext uri="{BB962C8B-B14F-4D97-AF65-F5344CB8AC3E}">
        <p14:creationId xmlns:p14="http://schemas.microsoft.com/office/powerpoint/2010/main" val="177807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endParaRPr lang="en" sz="1600"/>
          </a:p>
          <a:p>
            <a:pPr marL="171450" indent="-171450">
              <a:lnSpc>
                <a:spcPct val="114999"/>
              </a:lnSpc>
              <a:spcBef>
                <a:spcPts val="0"/>
              </a:spcBef>
            </a:pPr>
            <a:r>
              <a:rPr lang="en" sz="1600"/>
              <a:t>  </a:t>
            </a:r>
            <a:r>
              <a:rPr lang="en-US" sz="1600"/>
              <a:t>A list of several standards that will affect the design decisions of this project include</a:t>
            </a:r>
            <a:r>
              <a:rPr lang="en" sz="1600"/>
              <a:t>: </a:t>
            </a:r>
          </a:p>
          <a:p>
            <a:pPr marL="628650" lvl="1" indent="-171450">
              <a:lnSpc>
                <a:spcPct val="114999"/>
              </a:lnSpc>
              <a:spcBef>
                <a:spcPts val="0"/>
              </a:spcBef>
            </a:pPr>
            <a:r>
              <a:rPr lang="en-US" sz="1600"/>
              <a:t>UL 1642 – Standard for Safety for Lithium Batteries</a:t>
            </a:r>
            <a:endParaRPr lang="en" sz="1600"/>
          </a:p>
          <a:p>
            <a:pPr marL="628650" lvl="1" indent="-171450">
              <a:lnSpc>
                <a:spcPct val="114999"/>
              </a:lnSpc>
              <a:spcBef>
                <a:spcPts val="0"/>
              </a:spcBef>
            </a:pPr>
            <a:r>
              <a:rPr lang="en-US" sz="1600"/>
              <a:t>ANSI/NEMA C18 – Safety Standards for Primary, Secondary and Lithium Batteries</a:t>
            </a:r>
            <a:endParaRPr lang="en-US"/>
          </a:p>
          <a:p>
            <a:pPr marL="628650" lvl="1" indent="-171450">
              <a:lnSpc>
                <a:spcPct val="114999"/>
              </a:lnSpc>
              <a:spcBef>
                <a:spcPts val="0"/>
              </a:spcBef>
            </a:pPr>
            <a:r>
              <a:rPr lang="en-US" sz="1600"/>
              <a:t>UL 2054 – Standard for Household and Commercial Batteries</a:t>
            </a:r>
            <a:endParaRPr lang="en-US"/>
          </a:p>
          <a:p>
            <a:pPr marL="628650" lvl="1" indent="-171450">
              <a:lnSpc>
                <a:spcPct val="114999"/>
              </a:lnSpc>
              <a:spcBef>
                <a:spcPts val="0"/>
              </a:spcBef>
            </a:pPr>
            <a:r>
              <a:rPr lang="en-US" sz="1600"/>
              <a:t>UL1004: Establishes general requirements for all types of electrical motors</a:t>
            </a:r>
          </a:p>
          <a:p>
            <a:pPr marL="628650" lvl="1" indent="-171450">
              <a:lnSpc>
                <a:spcPct val="114999"/>
              </a:lnSpc>
              <a:spcBef>
                <a:spcPts val="0"/>
              </a:spcBef>
            </a:pPr>
            <a:r>
              <a:rPr lang="en-US" sz="1600"/>
              <a:t>1641 - IEEE Standard for Signal and Test Definition</a:t>
            </a:r>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r>
              <a:rPr lang="en"/>
              <a:t>Codes and Standards</a:t>
            </a:r>
            <a:endParaRPr lang="en-US"/>
          </a:p>
        </p:txBody>
      </p:sp>
    </p:spTree>
    <p:extLst>
      <p:ext uri="{BB962C8B-B14F-4D97-AF65-F5344CB8AC3E}">
        <p14:creationId xmlns:p14="http://schemas.microsoft.com/office/powerpoint/2010/main" val="133227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lang="en" sz="2400" b="1"/>
          </a:p>
          <a:p>
            <a:pPr marL="0" lvl="0" indent="0" algn="l" rtl="0">
              <a:lnSpc>
                <a:spcPct val="115000"/>
              </a:lnSpc>
              <a:spcBef>
                <a:spcPts val="0"/>
              </a:spcBef>
              <a:spcAft>
                <a:spcPts val="0"/>
              </a:spcAft>
              <a:buNone/>
            </a:pPr>
            <a:endParaRPr sz="1200"/>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en"/>
              <a:t>Team Schedule Gantt Chart</a:t>
            </a:r>
          </a:p>
        </p:txBody>
      </p:sp>
      <p:pic>
        <p:nvPicPr>
          <p:cNvPr id="2" name="Picture 2">
            <a:extLst>
              <a:ext uri="{FF2B5EF4-FFF2-40B4-BE49-F238E27FC236}">
                <a16:creationId xmlns:a16="http://schemas.microsoft.com/office/drawing/2014/main" id="{B23931EA-4E28-4357-8896-0FBA0A8FE74A}"/>
              </a:ext>
            </a:extLst>
          </p:cNvPr>
          <p:cNvPicPr>
            <a:picLocks noChangeAspect="1"/>
          </p:cNvPicPr>
          <p:nvPr/>
        </p:nvPicPr>
        <p:blipFill>
          <a:blip r:embed="rId3"/>
          <a:stretch>
            <a:fillRect/>
          </a:stretch>
        </p:blipFill>
        <p:spPr>
          <a:xfrm>
            <a:off x="577850" y="789413"/>
            <a:ext cx="7772400" cy="3780575"/>
          </a:xfrm>
          <a:prstGeom prst="rect">
            <a:avLst/>
          </a:prstGeom>
        </p:spPr>
      </p:pic>
    </p:spTree>
    <p:extLst>
      <p:ext uri="{BB962C8B-B14F-4D97-AF65-F5344CB8AC3E}">
        <p14:creationId xmlns:p14="http://schemas.microsoft.com/office/powerpoint/2010/main" val="308053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4279900" y="1699888"/>
            <a:ext cx="4578350" cy="34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lang="en" sz="3200" b="1"/>
          </a:p>
          <a:p>
            <a:pPr marL="171450" indent="-171450">
              <a:lnSpc>
                <a:spcPct val="115000"/>
              </a:lnSpc>
              <a:spcBef>
                <a:spcPts val="0"/>
              </a:spcBef>
            </a:pPr>
            <a:r>
              <a:rPr lang="en-US" sz="1600"/>
              <a:t>Estimated chance of success: 95%</a:t>
            </a:r>
          </a:p>
          <a:p>
            <a:pPr marL="171450" indent="-171450">
              <a:lnSpc>
                <a:spcPct val="114999"/>
              </a:lnSpc>
              <a:spcBef>
                <a:spcPts val="0"/>
              </a:spcBef>
            </a:pPr>
            <a:r>
              <a:rPr lang="en-US" sz="1600"/>
              <a:t>Minimum days for completion: 50</a:t>
            </a:r>
          </a:p>
          <a:p>
            <a:pPr marL="628650" lvl="1" indent="-171450">
              <a:lnSpc>
                <a:spcPct val="114999"/>
              </a:lnSpc>
              <a:spcBef>
                <a:spcPts val="0"/>
              </a:spcBef>
            </a:pPr>
            <a:r>
              <a:rPr lang="en-US" sz="1400"/>
              <a:t>Margin of 10 days</a:t>
            </a:r>
          </a:p>
          <a:p>
            <a:pPr marL="171450" indent="-171450">
              <a:lnSpc>
                <a:spcPct val="114999"/>
              </a:lnSpc>
              <a:spcBef>
                <a:spcPts val="0"/>
              </a:spcBef>
            </a:pPr>
            <a:r>
              <a:rPr lang="en-US" sz="1600"/>
              <a:t>Error margin attributed to issues that may be encountered during robot assembly, testing, and troubleshooting</a:t>
            </a:r>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en"/>
              <a:t>Critical Path PERT Chart</a:t>
            </a:r>
          </a:p>
        </p:txBody>
      </p:sp>
      <p:pic>
        <p:nvPicPr>
          <p:cNvPr id="2" name="Picture 2" descr="Timeline&#10;&#10;Description automatically generated">
            <a:extLst>
              <a:ext uri="{FF2B5EF4-FFF2-40B4-BE49-F238E27FC236}">
                <a16:creationId xmlns:a16="http://schemas.microsoft.com/office/drawing/2014/main" id="{5300012C-B8A0-4172-B92E-4DCF65AD9E93}"/>
              </a:ext>
            </a:extLst>
          </p:cNvPr>
          <p:cNvPicPr>
            <a:picLocks noChangeAspect="1"/>
          </p:cNvPicPr>
          <p:nvPr/>
        </p:nvPicPr>
        <p:blipFill>
          <a:blip r:embed="rId3"/>
          <a:stretch>
            <a:fillRect/>
          </a:stretch>
        </p:blipFill>
        <p:spPr>
          <a:xfrm>
            <a:off x="831850" y="869633"/>
            <a:ext cx="3276600" cy="4153535"/>
          </a:xfrm>
          <a:prstGeom prst="rect">
            <a:avLst/>
          </a:prstGeom>
        </p:spPr>
      </p:pic>
    </p:spTree>
    <p:extLst>
      <p:ext uri="{BB962C8B-B14F-4D97-AF65-F5344CB8AC3E}">
        <p14:creationId xmlns:p14="http://schemas.microsoft.com/office/powerpoint/2010/main" val="281351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321469" y="917565"/>
            <a:ext cx="4107657" cy="34473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 sz="2400" b="1"/>
              <a:t>Competitor</a:t>
            </a:r>
          </a:p>
          <a:p>
            <a:pPr marL="171450" indent="-171450">
              <a:lnSpc>
                <a:spcPct val="115000"/>
              </a:lnSpc>
              <a:spcBef>
                <a:spcPts val="0"/>
              </a:spcBef>
            </a:pPr>
            <a:r>
              <a:rPr lang="en-US" sz="1200"/>
              <a:t>Features</a:t>
            </a:r>
          </a:p>
          <a:p>
            <a:pPr marL="628650" lvl="1" indent="-171450">
              <a:lnSpc>
                <a:spcPct val="114999"/>
              </a:lnSpc>
              <a:spcBef>
                <a:spcPts val="0"/>
              </a:spcBef>
            </a:pPr>
            <a:r>
              <a:rPr lang="en-US" sz="800"/>
              <a:t>Collision Sensor</a:t>
            </a:r>
          </a:p>
          <a:p>
            <a:pPr marL="628650" lvl="1" indent="-171450">
              <a:lnSpc>
                <a:spcPct val="114999"/>
              </a:lnSpc>
              <a:spcBef>
                <a:spcPts val="0"/>
              </a:spcBef>
            </a:pPr>
            <a:r>
              <a:rPr lang="en-US" sz="800"/>
              <a:t>Real-Time Video Transmission</a:t>
            </a:r>
          </a:p>
          <a:p>
            <a:pPr marL="628650" lvl="1" indent="-171450">
              <a:lnSpc>
                <a:spcPct val="114999"/>
              </a:lnSpc>
              <a:spcBef>
                <a:spcPts val="0"/>
              </a:spcBef>
            </a:pPr>
            <a:r>
              <a:rPr lang="en-US" sz="800"/>
              <a:t>Control Via Mobile Application</a:t>
            </a:r>
          </a:p>
          <a:p>
            <a:pPr lvl="1">
              <a:lnSpc>
                <a:spcPct val="114999"/>
              </a:lnSpc>
              <a:spcBef>
                <a:spcPts val="0"/>
              </a:spcBef>
            </a:pPr>
            <a:endParaRPr lang="en-US" sz="800"/>
          </a:p>
          <a:p>
            <a:pPr marL="171450" indent="-171450">
              <a:lnSpc>
                <a:spcPct val="114999"/>
              </a:lnSpc>
              <a:spcBef>
                <a:spcPts val="0"/>
              </a:spcBef>
            </a:pPr>
            <a:r>
              <a:rPr lang="en-US" sz="1200"/>
              <a:t>Price</a:t>
            </a:r>
          </a:p>
          <a:p>
            <a:pPr marL="628650" lvl="1" indent="-171450">
              <a:lnSpc>
                <a:spcPct val="114999"/>
              </a:lnSpc>
              <a:spcBef>
                <a:spcPts val="0"/>
              </a:spcBef>
            </a:pPr>
            <a:r>
              <a:rPr lang="en-US" sz="800"/>
              <a:t>$72.24 - $138.99</a:t>
            </a:r>
          </a:p>
          <a:p>
            <a:pPr marL="628650" lvl="1" indent="-171450">
              <a:lnSpc>
                <a:spcPct val="114999"/>
              </a:lnSpc>
              <a:spcBef>
                <a:spcPts val="0"/>
              </a:spcBef>
            </a:pPr>
            <a:endParaRPr lang="en-US" sz="800"/>
          </a:p>
          <a:p>
            <a:pPr marL="457200" lvl="1" indent="0">
              <a:lnSpc>
                <a:spcPct val="114999"/>
              </a:lnSpc>
              <a:spcBef>
                <a:spcPts val="0"/>
              </a:spcBef>
              <a:buNone/>
            </a:pPr>
            <a:endParaRPr lang="en-US" sz="800"/>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en"/>
              <a:t>Marketing Analysis</a:t>
            </a:r>
          </a:p>
        </p:txBody>
      </p:sp>
      <p:sp>
        <p:nvSpPr>
          <p:cNvPr id="2" name="Google Shape;119;p20">
            <a:extLst>
              <a:ext uri="{FF2B5EF4-FFF2-40B4-BE49-F238E27FC236}">
                <a16:creationId xmlns:a16="http://schemas.microsoft.com/office/drawing/2014/main" id="{266F533C-2F98-4E6A-B633-1D64986B4902}"/>
              </a:ext>
            </a:extLst>
          </p:cNvPr>
          <p:cNvSpPr txBox="1">
            <a:spLocks/>
          </p:cNvSpPr>
          <p:nvPr/>
        </p:nvSpPr>
        <p:spPr>
          <a:xfrm>
            <a:off x="4712493" y="915184"/>
            <a:ext cx="4107657" cy="3447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15000"/>
              </a:lnSpc>
              <a:spcBef>
                <a:spcPts val="0"/>
              </a:spcBef>
              <a:buNone/>
            </a:pPr>
            <a:r>
              <a:rPr lang="en" sz="2400" b="1"/>
              <a:t>GT Robot </a:t>
            </a:r>
          </a:p>
          <a:p>
            <a:pPr marL="171450" indent="-171450">
              <a:lnSpc>
                <a:spcPct val="115000"/>
              </a:lnSpc>
              <a:spcBef>
                <a:spcPts val="0"/>
              </a:spcBef>
            </a:pPr>
            <a:r>
              <a:rPr lang="en" sz="1200"/>
              <a:t>Features</a:t>
            </a:r>
          </a:p>
          <a:p>
            <a:pPr marL="628650" lvl="1" indent="-171450">
              <a:lnSpc>
                <a:spcPct val="114999"/>
              </a:lnSpc>
              <a:spcBef>
                <a:spcPts val="0"/>
              </a:spcBef>
            </a:pPr>
            <a:r>
              <a:rPr lang="en" sz="800"/>
              <a:t>Weather Resistant</a:t>
            </a:r>
            <a:endParaRPr lang="en-US" sz="800"/>
          </a:p>
          <a:p>
            <a:pPr marL="628650" lvl="1" indent="-171450">
              <a:lnSpc>
                <a:spcPct val="114999"/>
              </a:lnSpc>
              <a:spcBef>
                <a:spcPts val="0"/>
              </a:spcBef>
            </a:pPr>
            <a:r>
              <a:rPr lang="en" sz="800"/>
              <a:t>Near Limitless Range (GNC-Modem)</a:t>
            </a:r>
            <a:endParaRPr lang="en-US" sz="800"/>
          </a:p>
          <a:p>
            <a:pPr marL="628650" lvl="1" indent="-171450">
              <a:lnSpc>
                <a:spcPct val="114999"/>
              </a:lnSpc>
              <a:spcBef>
                <a:spcPts val="0"/>
              </a:spcBef>
            </a:pPr>
            <a:r>
              <a:rPr lang="en" sz="800"/>
              <a:t>Self-Charging Via Solar Panel</a:t>
            </a:r>
            <a:endParaRPr lang="en"/>
          </a:p>
          <a:p>
            <a:pPr marL="171450" indent="-171450">
              <a:lnSpc>
                <a:spcPct val="114999"/>
              </a:lnSpc>
              <a:spcBef>
                <a:spcPts val="0"/>
              </a:spcBef>
            </a:pPr>
            <a:endParaRPr lang="en" sz="1200"/>
          </a:p>
          <a:p>
            <a:pPr marL="171450" indent="-171450">
              <a:lnSpc>
                <a:spcPct val="114999"/>
              </a:lnSpc>
              <a:spcBef>
                <a:spcPts val="0"/>
              </a:spcBef>
            </a:pPr>
            <a:r>
              <a:rPr lang="en" sz="1200"/>
              <a:t>Price</a:t>
            </a:r>
          </a:p>
          <a:p>
            <a:pPr marL="628650" lvl="1" indent="-171450">
              <a:lnSpc>
                <a:spcPct val="114999"/>
              </a:lnSpc>
              <a:spcBef>
                <a:spcPts val="0"/>
              </a:spcBef>
            </a:pPr>
            <a:r>
              <a:rPr lang="en" sz="800"/>
              <a:t>$0.00</a:t>
            </a:r>
          </a:p>
          <a:p>
            <a:pPr marL="628650" lvl="1" indent="-171450">
              <a:lnSpc>
                <a:spcPct val="114999"/>
              </a:lnSpc>
              <a:spcBef>
                <a:spcPts val="0"/>
              </a:spcBef>
            </a:pPr>
            <a:endParaRPr lang="en" sz="800"/>
          </a:p>
        </p:txBody>
      </p:sp>
    </p:spTree>
    <p:extLst>
      <p:ext uri="{BB962C8B-B14F-4D97-AF65-F5344CB8AC3E}">
        <p14:creationId xmlns:p14="http://schemas.microsoft.com/office/powerpoint/2010/main" val="116258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en"/>
              <a:t>Cost Analysis</a:t>
            </a:r>
          </a:p>
        </p:txBody>
      </p:sp>
      <p:pic>
        <p:nvPicPr>
          <p:cNvPr id="2" name="Picture 2" descr="Table&#10;&#10;Description automatically generated">
            <a:extLst>
              <a:ext uri="{FF2B5EF4-FFF2-40B4-BE49-F238E27FC236}">
                <a16:creationId xmlns:a16="http://schemas.microsoft.com/office/drawing/2014/main" id="{8439B9CF-F499-4CFB-9EA3-3296DFFFBE28}"/>
              </a:ext>
            </a:extLst>
          </p:cNvPr>
          <p:cNvPicPr>
            <a:picLocks noChangeAspect="1"/>
          </p:cNvPicPr>
          <p:nvPr/>
        </p:nvPicPr>
        <p:blipFill>
          <a:blip r:embed="rId3"/>
          <a:stretch>
            <a:fillRect/>
          </a:stretch>
        </p:blipFill>
        <p:spPr>
          <a:xfrm>
            <a:off x="1331119" y="1033090"/>
            <a:ext cx="6160293" cy="3398788"/>
          </a:xfrm>
          <a:prstGeom prst="rect">
            <a:avLst/>
          </a:prstGeom>
        </p:spPr>
      </p:pic>
    </p:spTree>
    <p:extLst>
      <p:ext uri="{BB962C8B-B14F-4D97-AF65-F5344CB8AC3E}">
        <p14:creationId xmlns:p14="http://schemas.microsoft.com/office/powerpoint/2010/main" val="91771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113612" y="904727"/>
            <a:ext cx="8744638" cy="3819118"/>
          </a:xfrm>
          <a:prstGeom prst="rect">
            <a:avLst/>
          </a:prstGeom>
          <a:noFill/>
          <a:ln>
            <a:noFill/>
          </a:ln>
        </p:spPr>
        <p:txBody>
          <a:bodyPr spcFirstLastPara="1" wrap="square" lIns="91425" tIns="45700" rIns="91425" bIns="45700" anchor="t" anchorCtr="0">
            <a:noAutofit/>
          </a:bodyPr>
          <a:lstStyle/>
          <a:p>
            <a:pPr marL="76200" indent="0">
              <a:buSzPts val="2400"/>
              <a:buNone/>
            </a:pPr>
            <a:r>
              <a:rPr lang="en" sz="2400"/>
              <a:t>-GT Engineering group tasked to create a mobile robot platform to navigate through a garden</a:t>
            </a:r>
          </a:p>
          <a:p>
            <a:pPr marL="76200" indent="0">
              <a:buSzPts val="2400"/>
              <a:buNone/>
            </a:pPr>
            <a:r>
              <a:rPr lang="en" sz="2400"/>
              <a:t>-Goal is to navigate robot remotely via cloud and mobile device</a:t>
            </a:r>
          </a:p>
          <a:p>
            <a:pPr marL="76200" indent="0">
              <a:buSzPts val="2400"/>
              <a:buNone/>
            </a:pPr>
            <a:r>
              <a:rPr lang="en" sz="2400"/>
              <a:t>-Design will be open source when completed</a:t>
            </a:r>
          </a:p>
          <a:p>
            <a:pPr marL="76200" indent="0">
              <a:buSzPts val="2400"/>
              <a:buNone/>
            </a:pPr>
            <a:r>
              <a:rPr lang="en" sz="2400"/>
              <a:t>-Possible issues: sustainable power, space for GNC module and space for additional components, robot tracking from remote location</a:t>
            </a:r>
          </a:p>
          <a:p>
            <a:pPr marL="76200" indent="0">
              <a:buSzPts val="2400"/>
              <a:buNone/>
            </a:pPr>
            <a:r>
              <a:rPr lang="en" sz="2400"/>
              <a:t>-Possible Solution: solar panel charger, ensure robot is large enough for components</a:t>
            </a:r>
          </a:p>
        </p:txBody>
      </p:sp>
      <p:sp>
        <p:nvSpPr>
          <p:cNvPr id="87" name="Google Shape;87;p15"/>
          <p:cNvSpPr txBox="1">
            <a:spLocks noGrp="1"/>
          </p:cNvSpPr>
          <p:nvPr>
            <p:ph type="title"/>
          </p:nvPr>
        </p:nvSpPr>
        <p:spPr>
          <a:xfrm>
            <a:off x="113611" y="150541"/>
            <a:ext cx="8572500" cy="76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
              <a:t>Introduction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body" idx="1"/>
          </p:nvPr>
        </p:nvSpPr>
        <p:spPr>
          <a:xfrm>
            <a:off x="285750" y="904727"/>
            <a:ext cx="8572500" cy="3681407"/>
          </a:xfrm>
          <a:prstGeom prst="rect">
            <a:avLst/>
          </a:prstGeom>
          <a:noFill/>
          <a:ln>
            <a:noFill/>
          </a:ln>
        </p:spPr>
        <p:txBody>
          <a:bodyPr spcFirstLastPara="1" wrap="square" lIns="91425" tIns="45700" rIns="91425" bIns="45700" anchor="t" anchorCtr="0">
            <a:noAutofit/>
          </a:bodyPr>
          <a:lstStyle/>
          <a:p>
            <a:pPr marL="76200" indent="0">
              <a:lnSpc>
                <a:spcPct val="115000"/>
              </a:lnSpc>
              <a:spcBef>
                <a:spcPts val="0"/>
              </a:spcBef>
              <a:buSzPts val="2400"/>
              <a:buNone/>
            </a:pPr>
            <a:r>
              <a:rPr lang="en" sz="2400"/>
              <a:t>Customer: Modern Radio/ Hip-Sci, perspective customers</a:t>
            </a:r>
          </a:p>
          <a:p>
            <a:pPr marL="76200" indent="0">
              <a:lnSpc>
                <a:spcPct val="114999"/>
              </a:lnSpc>
              <a:spcBef>
                <a:spcPts val="0"/>
              </a:spcBef>
              <a:buSzPts val="2400"/>
              <a:buNone/>
            </a:pPr>
            <a:r>
              <a:rPr lang="en" sz="2400"/>
              <a:t>Customer Requirements: </a:t>
            </a:r>
          </a:p>
          <a:p>
            <a:pPr marL="419100">
              <a:lnSpc>
                <a:spcPct val="114999"/>
              </a:lnSpc>
              <a:spcBef>
                <a:spcPts val="0"/>
              </a:spcBef>
              <a:buSzPts val="2400"/>
            </a:pPr>
            <a:r>
              <a:rPr lang="en" sz="2400"/>
              <a:t>Rechargeable battery*</a:t>
            </a:r>
          </a:p>
          <a:p>
            <a:pPr marL="419100">
              <a:lnSpc>
                <a:spcPct val="114999"/>
              </a:lnSpc>
              <a:spcBef>
                <a:spcPts val="0"/>
              </a:spcBef>
              <a:buSzPts val="2400"/>
            </a:pPr>
            <a:r>
              <a:rPr lang="en" sz="2400"/>
              <a:t>Long battery life*</a:t>
            </a:r>
          </a:p>
          <a:p>
            <a:pPr marL="419100">
              <a:lnSpc>
                <a:spcPct val="114999"/>
              </a:lnSpc>
              <a:spcBef>
                <a:spcPts val="0"/>
              </a:spcBef>
              <a:buSzPts val="2400"/>
            </a:pPr>
            <a:r>
              <a:rPr lang="en" sz="2400"/>
              <a:t>Traverse obstacles*</a:t>
            </a:r>
          </a:p>
          <a:p>
            <a:pPr marL="419100">
              <a:lnSpc>
                <a:spcPct val="114999"/>
              </a:lnSpc>
              <a:spcBef>
                <a:spcPts val="0"/>
              </a:spcBef>
              <a:buSzPts val="2400"/>
            </a:pPr>
            <a:r>
              <a:rPr lang="en" sz="2400"/>
              <a:t>Space for Future accessories</a:t>
            </a:r>
          </a:p>
          <a:p>
            <a:pPr marL="419100">
              <a:lnSpc>
                <a:spcPct val="114999"/>
              </a:lnSpc>
              <a:spcBef>
                <a:spcPts val="0"/>
              </a:spcBef>
              <a:buSzPts val="2400"/>
            </a:pPr>
            <a:r>
              <a:rPr lang="en" sz="2400"/>
              <a:t>Ability to view various size plant rows and beds</a:t>
            </a:r>
          </a:p>
          <a:p>
            <a:pPr marL="419100">
              <a:lnSpc>
                <a:spcPct val="114999"/>
              </a:lnSpc>
              <a:spcBef>
                <a:spcPts val="0"/>
              </a:spcBef>
              <a:buSzPts val="2400"/>
            </a:pPr>
            <a:r>
              <a:rPr lang="en" sz="2400"/>
              <a:t>Operate entirely outdoors</a:t>
            </a:r>
          </a:p>
        </p:txBody>
      </p:sp>
      <p:sp>
        <p:nvSpPr>
          <p:cNvPr id="114" name="Google Shape;114;p19"/>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r>
              <a:rPr lang="en"/>
              <a:t>Customer Requirements/Design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body" idx="1"/>
          </p:nvPr>
        </p:nvSpPr>
        <p:spPr>
          <a:xfrm>
            <a:off x="285750" y="904727"/>
            <a:ext cx="8572500" cy="3681407"/>
          </a:xfrm>
          <a:prstGeom prst="rect">
            <a:avLst/>
          </a:prstGeom>
          <a:noFill/>
          <a:ln>
            <a:noFill/>
          </a:ln>
        </p:spPr>
        <p:txBody>
          <a:bodyPr spcFirstLastPara="1" wrap="square" lIns="91425" tIns="45700" rIns="91425" bIns="45700" anchor="t" anchorCtr="0">
            <a:noAutofit/>
          </a:bodyPr>
          <a:lstStyle/>
          <a:p>
            <a:pPr marL="419100">
              <a:lnSpc>
                <a:spcPct val="114999"/>
              </a:lnSpc>
              <a:spcBef>
                <a:spcPts val="0"/>
              </a:spcBef>
              <a:buSzPts val="2400"/>
            </a:pPr>
            <a:r>
              <a:rPr lang="en" sz="2400"/>
              <a:t>Integrate GNC (Guidance, Navigation, Control) modem*</a:t>
            </a:r>
            <a:endParaRPr lang="en-US"/>
          </a:p>
          <a:p>
            <a:pPr marL="419100">
              <a:lnSpc>
                <a:spcPct val="114999"/>
              </a:lnSpc>
              <a:spcBef>
                <a:spcPts val="0"/>
              </a:spcBef>
              <a:buSzPts val="2400"/>
            </a:pPr>
            <a:r>
              <a:rPr lang="en" sz="2400"/>
              <a:t>Rover control with cell phone</a:t>
            </a:r>
          </a:p>
          <a:p>
            <a:pPr marL="419100">
              <a:lnSpc>
                <a:spcPct val="114999"/>
              </a:lnSpc>
              <a:spcBef>
                <a:spcPts val="0"/>
              </a:spcBef>
              <a:buSzPts val="2400"/>
            </a:pPr>
            <a:r>
              <a:rPr lang="en" sz="2400"/>
              <a:t>Wireless connectivity to rover and cloud</a:t>
            </a:r>
          </a:p>
          <a:p>
            <a:pPr marL="419100">
              <a:lnSpc>
                <a:spcPct val="114999"/>
              </a:lnSpc>
              <a:spcBef>
                <a:spcPts val="0"/>
              </a:spcBef>
              <a:buSzPts val="2400"/>
            </a:pPr>
            <a:r>
              <a:rPr lang="en" sz="2400"/>
              <a:t>Software system able to integrate additional sensors*</a:t>
            </a:r>
          </a:p>
          <a:p>
            <a:pPr marL="419100">
              <a:lnSpc>
                <a:spcPct val="114999"/>
              </a:lnSpc>
              <a:spcBef>
                <a:spcPts val="0"/>
              </a:spcBef>
              <a:buSzPts val="2400"/>
            </a:pPr>
            <a:r>
              <a:rPr lang="en" sz="2400"/>
              <a:t>Simplistic design for easy repairs and operation</a:t>
            </a:r>
          </a:p>
          <a:p>
            <a:pPr marL="419100">
              <a:lnSpc>
                <a:spcPct val="114999"/>
              </a:lnSpc>
              <a:spcBef>
                <a:spcPts val="0"/>
              </a:spcBef>
              <a:buSzPts val="2400"/>
            </a:pPr>
            <a:endParaRPr lang="en" sz="2400"/>
          </a:p>
        </p:txBody>
      </p:sp>
      <p:sp>
        <p:nvSpPr>
          <p:cNvPr id="114" name="Google Shape;114;p19"/>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r>
              <a:rPr lang="en"/>
              <a:t>Customer Requirements continued...</a:t>
            </a:r>
          </a:p>
        </p:txBody>
      </p:sp>
    </p:spTree>
    <p:extLst>
      <p:ext uri="{BB962C8B-B14F-4D97-AF65-F5344CB8AC3E}">
        <p14:creationId xmlns:p14="http://schemas.microsoft.com/office/powerpoint/2010/main" val="28251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 sz="2400" b="1"/>
              <a:t>Electrical:</a:t>
            </a:r>
          </a:p>
          <a:p>
            <a:pPr indent="-457200">
              <a:lnSpc>
                <a:spcPct val="114999"/>
              </a:lnSpc>
              <a:spcBef>
                <a:spcPts val="0"/>
              </a:spcBef>
              <a:buAutoNum type="arabicPeriod"/>
            </a:pPr>
            <a:r>
              <a:rPr lang="en" sz="2400" b="1"/>
              <a:t>12 </a:t>
            </a:r>
            <a:r>
              <a:rPr lang="en" sz="2400" b="1" err="1"/>
              <a:t>hr</a:t>
            </a:r>
            <a:r>
              <a:rPr lang="en" sz="2400" b="1"/>
              <a:t> + battery life*</a:t>
            </a:r>
          </a:p>
          <a:p>
            <a:pPr indent="-457200">
              <a:lnSpc>
                <a:spcPct val="114999"/>
              </a:lnSpc>
              <a:spcBef>
                <a:spcPts val="0"/>
              </a:spcBef>
              <a:buAutoNum type="arabicPeriod"/>
            </a:pPr>
            <a:r>
              <a:rPr lang="en" sz="2400" b="1"/>
              <a:t>Solar Panel charger(2A charge rate)*</a:t>
            </a:r>
          </a:p>
          <a:p>
            <a:pPr indent="-457200">
              <a:lnSpc>
                <a:spcPct val="114999"/>
              </a:lnSpc>
              <a:spcBef>
                <a:spcPts val="0"/>
              </a:spcBef>
              <a:buAutoNum type="arabicPeriod"/>
            </a:pPr>
            <a:r>
              <a:rPr lang="en" sz="2400" b="1"/>
              <a:t>Brushed motor for rover movement(target 3mph)</a:t>
            </a:r>
          </a:p>
          <a:p>
            <a:pPr marL="0" indent="0">
              <a:lnSpc>
                <a:spcPct val="114999"/>
              </a:lnSpc>
              <a:spcBef>
                <a:spcPts val="0"/>
              </a:spcBef>
              <a:buNone/>
            </a:pPr>
            <a:r>
              <a:rPr lang="en" sz="2400" b="1"/>
              <a:t>Mechanical:</a:t>
            </a:r>
          </a:p>
          <a:p>
            <a:pPr indent="-457200">
              <a:lnSpc>
                <a:spcPct val="114999"/>
              </a:lnSpc>
              <a:spcBef>
                <a:spcPts val="0"/>
              </a:spcBef>
              <a:buAutoNum type="arabicPeriod"/>
            </a:pPr>
            <a:r>
              <a:rPr lang="en" sz="2400" b="1"/>
              <a:t>Ability to traverse difficult terrain*</a:t>
            </a:r>
          </a:p>
          <a:p>
            <a:pPr indent="-457200">
              <a:lnSpc>
                <a:spcPct val="114999"/>
              </a:lnSpc>
              <a:spcBef>
                <a:spcPts val="0"/>
              </a:spcBef>
              <a:buAutoNum type="arabicPeriod"/>
            </a:pPr>
            <a:r>
              <a:rPr lang="en" sz="2400" b="1"/>
              <a:t>Weatherproof(Heat, Cold, Rain, Acts of God)</a:t>
            </a:r>
          </a:p>
          <a:p>
            <a:pPr indent="-457200">
              <a:lnSpc>
                <a:spcPct val="114999"/>
              </a:lnSpc>
              <a:spcBef>
                <a:spcPts val="0"/>
              </a:spcBef>
              <a:buAutoNum type="arabicPeriod"/>
            </a:pPr>
            <a:r>
              <a:rPr lang="en" sz="2400" b="1"/>
              <a:t>Simple design and construction(repairable by user)</a:t>
            </a:r>
          </a:p>
          <a:p>
            <a:pPr marL="0" indent="0">
              <a:lnSpc>
                <a:spcPct val="115000"/>
              </a:lnSpc>
              <a:spcBef>
                <a:spcPts val="0"/>
              </a:spcBef>
              <a:buNone/>
            </a:pPr>
            <a:endParaRPr lang="en-US" sz="1200"/>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buFont typeface="Arial"/>
            </a:pPr>
            <a:r>
              <a:rPr lang="en"/>
              <a:t>Technical Specifications &amp; HOQ</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 sz="2400" b="1"/>
              <a:t>Software:</a:t>
            </a:r>
          </a:p>
          <a:p>
            <a:pPr indent="-457200">
              <a:lnSpc>
                <a:spcPct val="114999"/>
              </a:lnSpc>
              <a:spcBef>
                <a:spcPts val="0"/>
              </a:spcBef>
              <a:buAutoNum type="arabicPeriod"/>
            </a:pPr>
            <a:r>
              <a:rPr lang="en" sz="2400" b="1"/>
              <a:t>Integration of GNC modem*</a:t>
            </a:r>
          </a:p>
          <a:p>
            <a:pPr indent="-457200">
              <a:lnSpc>
                <a:spcPct val="114999"/>
              </a:lnSpc>
              <a:spcBef>
                <a:spcPts val="0"/>
              </a:spcBef>
              <a:buAutoNum type="arabicPeriod"/>
            </a:pPr>
            <a:r>
              <a:rPr lang="en" sz="2400" b="1"/>
              <a:t>Communication with cloud service for position, remote viewing and control</a:t>
            </a:r>
          </a:p>
          <a:p>
            <a:pPr indent="-457200">
              <a:lnSpc>
                <a:spcPct val="114999"/>
              </a:lnSpc>
              <a:spcBef>
                <a:spcPts val="0"/>
              </a:spcBef>
              <a:buAutoNum type="arabicPeriod"/>
            </a:pPr>
            <a:r>
              <a:rPr lang="en" sz="2400" b="1"/>
              <a:t>UI and control with mobile app*</a:t>
            </a:r>
          </a:p>
          <a:p>
            <a:pPr marL="0" indent="0">
              <a:lnSpc>
                <a:spcPct val="114999"/>
              </a:lnSpc>
              <a:spcBef>
                <a:spcPts val="0"/>
              </a:spcBef>
              <a:buNone/>
            </a:pPr>
            <a:r>
              <a:rPr lang="en" sz="2400" b="1"/>
              <a:t>General:</a:t>
            </a:r>
          </a:p>
          <a:p>
            <a:pPr indent="-457200">
              <a:lnSpc>
                <a:spcPct val="114999"/>
              </a:lnSpc>
              <a:spcBef>
                <a:spcPts val="0"/>
              </a:spcBef>
              <a:buAutoNum type="arabicPeriod"/>
            </a:pPr>
            <a:r>
              <a:rPr lang="en" sz="2400" b="1"/>
              <a:t>Integrate future accessories after release*</a:t>
            </a:r>
          </a:p>
          <a:p>
            <a:pPr indent="-457200">
              <a:lnSpc>
                <a:spcPct val="114999"/>
              </a:lnSpc>
              <a:spcBef>
                <a:spcPts val="0"/>
              </a:spcBef>
              <a:buAutoNum type="arabicPeriod"/>
            </a:pPr>
            <a:r>
              <a:rPr lang="en" sz="2400" b="1"/>
              <a:t>User friendly controls and easy operation</a:t>
            </a:r>
          </a:p>
          <a:p>
            <a:pPr indent="-457200">
              <a:lnSpc>
                <a:spcPct val="114999"/>
              </a:lnSpc>
              <a:spcBef>
                <a:spcPts val="0"/>
              </a:spcBef>
              <a:buAutoNum type="arabicPeriod"/>
            </a:pPr>
            <a:r>
              <a:rPr lang="en" sz="2400" b="1"/>
              <a:t>Weight: target of 150 </a:t>
            </a:r>
            <a:r>
              <a:rPr lang="en" sz="2400" b="1" err="1"/>
              <a:t>lbs</a:t>
            </a:r>
            <a:r>
              <a:rPr lang="en" sz="2400" b="1"/>
              <a:t>(includes payload)</a:t>
            </a:r>
          </a:p>
          <a:p>
            <a:pPr marL="0" indent="0">
              <a:lnSpc>
                <a:spcPct val="115000"/>
              </a:lnSpc>
              <a:spcBef>
                <a:spcPts val="0"/>
              </a:spcBef>
              <a:buNone/>
            </a:pPr>
            <a:endParaRPr lang="en-US" sz="1200"/>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buFont typeface="Arial"/>
            </a:pPr>
            <a:r>
              <a:rPr lang="en"/>
              <a:t>Technical Specifications &amp; HOQ</a:t>
            </a:r>
          </a:p>
        </p:txBody>
      </p:sp>
    </p:spTree>
    <p:extLst>
      <p:ext uri="{BB962C8B-B14F-4D97-AF65-F5344CB8AC3E}">
        <p14:creationId xmlns:p14="http://schemas.microsoft.com/office/powerpoint/2010/main" val="404828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lang="en" sz="2400" b="1"/>
          </a:p>
          <a:p>
            <a:pPr marL="0" indent="0">
              <a:lnSpc>
                <a:spcPct val="115000"/>
              </a:lnSpc>
              <a:spcBef>
                <a:spcPts val="0"/>
              </a:spcBef>
              <a:buNone/>
            </a:pPr>
            <a:endParaRPr lang="en-US" sz="1200"/>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buFont typeface="Arial"/>
            </a:pPr>
            <a:r>
              <a:rPr lang="en"/>
              <a:t>HOQ Weight Chart</a:t>
            </a:r>
          </a:p>
        </p:txBody>
      </p:sp>
      <p:pic>
        <p:nvPicPr>
          <p:cNvPr id="3" name="Picture 3" descr="Table&#10;&#10;Description automatically generated">
            <a:extLst>
              <a:ext uri="{FF2B5EF4-FFF2-40B4-BE49-F238E27FC236}">
                <a16:creationId xmlns:a16="http://schemas.microsoft.com/office/drawing/2014/main" id="{2D02EF8E-7BEE-4AAA-80B1-70615BB84DC5}"/>
              </a:ext>
            </a:extLst>
          </p:cNvPr>
          <p:cNvPicPr>
            <a:picLocks noChangeAspect="1"/>
          </p:cNvPicPr>
          <p:nvPr/>
        </p:nvPicPr>
        <p:blipFill>
          <a:blip r:embed="rId3"/>
          <a:stretch>
            <a:fillRect/>
          </a:stretch>
        </p:blipFill>
        <p:spPr>
          <a:xfrm>
            <a:off x="389745" y="916157"/>
            <a:ext cx="8364511" cy="3582881"/>
          </a:xfrm>
          <a:prstGeom prst="rect">
            <a:avLst/>
          </a:prstGeom>
        </p:spPr>
      </p:pic>
    </p:spTree>
    <p:extLst>
      <p:ext uri="{BB962C8B-B14F-4D97-AF65-F5344CB8AC3E}">
        <p14:creationId xmlns:p14="http://schemas.microsoft.com/office/powerpoint/2010/main" val="242337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body" idx="1"/>
          </p:nvPr>
        </p:nvSpPr>
        <p:spPr>
          <a:xfrm>
            <a:off x="285750" y="904727"/>
            <a:ext cx="8572500" cy="3681407"/>
          </a:xfrm>
          <a:prstGeom prst="rect">
            <a:avLst/>
          </a:prstGeom>
          <a:noFill/>
          <a:ln>
            <a:noFill/>
          </a:ln>
        </p:spPr>
        <p:txBody>
          <a:bodyPr spcFirstLastPara="1" wrap="square" lIns="91425" tIns="45700" rIns="91425" bIns="45700" anchor="t" anchorCtr="0">
            <a:noAutofit/>
          </a:bodyPr>
          <a:lstStyle/>
          <a:p>
            <a:pPr marL="76200" indent="0">
              <a:lnSpc>
                <a:spcPct val="114999"/>
              </a:lnSpc>
              <a:spcBef>
                <a:spcPts val="0"/>
              </a:spcBef>
              <a:buSzPts val="2400"/>
              <a:buNone/>
            </a:pPr>
            <a:r>
              <a:rPr lang="en" sz="1600"/>
              <a:t>System controller: </a:t>
            </a:r>
            <a:endParaRPr lang="en-US" sz="1600"/>
          </a:p>
          <a:p>
            <a:pPr marL="419100">
              <a:lnSpc>
                <a:spcPct val="114999"/>
              </a:lnSpc>
              <a:spcBef>
                <a:spcPts val="0"/>
              </a:spcBef>
              <a:buSzPts val="2400"/>
            </a:pPr>
            <a:r>
              <a:rPr lang="en" sz="1600"/>
              <a:t>Raspberry Pi </a:t>
            </a:r>
          </a:p>
          <a:p>
            <a:pPr marL="76200" indent="0">
              <a:lnSpc>
                <a:spcPct val="114999"/>
              </a:lnSpc>
              <a:spcBef>
                <a:spcPts val="0"/>
              </a:spcBef>
              <a:buSzPts val="2400"/>
              <a:buNone/>
            </a:pPr>
            <a:r>
              <a:rPr lang="en" sz="1600"/>
              <a:t>UI and Control with mobile app: </a:t>
            </a:r>
          </a:p>
          <a:p>
            <a:pPr marL="419100">
              <a:lnSpc>
                <a:spcPct val="114999"/>
              </a:lnSpc>
              <a:spcBef>
                <a:spcPts val="0"/>
              </a:spcBef>
              <a:buSzPts val="2400"/>
            </a:pPr>
            <a:r>
              <a:rPr lang="en" sz="1600"/>
              <a:t>Modern Radio GNC-Modem </a:t>
            </a:r>
          </a:p>
          <a:p>
            <a:pPr marL="419100">
              <a:lnSpc>
                <a:spcPct val="114999"/>
              </a:lnSpc>
              <a:spcBef>
                <a:spcPts val="0"/>
              </a:spcBef>
              <a:buSzPts val="2400"/>
            </a:pPr>
            <a:r>
              <a:rPr lang="en" sz="1600"/>
              <a:t>High-resolution Wi-Fi camera </a:t>
            </a:r>
          </a:p>
          <a:p>
            <a:pPr marL="76200" indent="0">
              <a:lnSpc>
                <a:spcPct val="114999"/>
              </a:lnSpc>
              <a:spcBef>
                <a:spcPts val="0"/>
              </a:spcBef>
              <a:buSzPts val="2400"/>
              <a:buNone/>
            </a:pPr>
            <a:r>
              <a:rPr lang="en" sz="1600"/>
              <a:t>Robot Analytic features: </a:t>
            </a:r>
          </a:p>
          <a:p>
            <a:pPr marL="419100">
              <a:lnSpc>
                <a:spcPct val="114999"/>
              </a:lnSpc>
              <a:spcBef>
                <a:spcPts val="0"/>
              </a:spcBef>
              <a:buSzPts val="2400"/>
            </a:pPr>
            <a:r>
              <a:rPr lang="en" sz="1600"/>
              <a:t>Modern Radio IOT stick </a:t>
            </a:r>
          </a:p>
          <a:p>
            <a:pPr marL="419100">
              <a:lnSpc>
                <a:spcPct val="114999"/>
              </a:lnSpc>
              <a:spcBef>
                <a:spcPts val="0"/>
              </a:spcBef>
              <a:buSzPts val="2400"/>
            </a:pPr>
            <a:r>
              <a:rPr lang="en" sz="1600"/>
              <a:t>Modern Radio Sensors </a:t>
            </a:r>
          </a:p>
          <a:p>
            <a:pPr marL="76200" indent="0">
              <a:lnSpc>
                <a:spcPct val="114999"/>
              </a:lnSpc>
              <a:spcBef>
                <a:spcPts val="0"/>
              </a:spcBef>
              <a:buSzPts val="2400"/>
              <a:buNone/>
            </a:pPr>
            <a:r>
              <a:rPr lang="en" sz="1600"/>
              <a:t>Robot Build major factors: </a:t>
            </a:r>
          </a:p>
          <a:p>
            <a:pPr marL="76200" indent="0">
              <a:lnSpc>
                <a:spcPct val="114999"/>
              </a:lnSpc>
              <a:spcBef>
                <a:spcPts val="0"/>
              </a:spcBef>
              <a:buSzPts val="2400"/>
              <a:buNone/>
            </a:pPr>
            <a:r>
              <a:rPr lang="en" sz="1600"/>
              <a:t>•      Durability </a:t>
            </a:r>
          </a:p>
          <a:p>
            <a:pPr marL="76200" indent="0">
              <a:lnSpc>
                <a:spcPct val="114999"/>
              </a:lnSpc>
              <a:spcBef>
                <a:spcPts val="0"/>
              </a:spcBef>
              <a:buSzPts val="2400"/>
              <a:buNone/>
            </a:pPr>
            <a:r>
              <a:rPr lang="en" sz="1600"/>
              <a:t>•      Size </a:t>
            </a:r>
          </a:p>
          <a:p>
            <a:pPr marL="76200" indent="0">
              <a:lnSpc>
                <a:spcPct val="114999"/>
              </a:lnSpc>
              <a:spcBef>
                <a:spcPts val="0"/>
              </a:spcBef>
              <a:buSzPts val="2400"/>
              <a:buNone/>
            </a:pPr>
            <a:r>
              <a:rPr lang="en" sz="1600"/>
              <a:t>•     Water-resistant </a:t>
            </a:r>
          </a:p>
        </p:txBody>
      </p:sp>
      <p:sp>
        <p:nvSpPr>
          <p:cNvPr id="114" name="Google Shape;114;p19"/>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r>
              <a:rPr lang="en"/>
              <a:t>Design Concept Ideation</a:t>
            </a:r>
            <a:endParaRPr lang="en-US"/>
          </a:p>
        </p:txBody>
      </p:sp>
    </p:spTree>
    <p:extLst>
      <p:ext uri="{BB962C8B-B14F-4D97-AF65-F5344CB8AC3E}">
        <p14:creationId xmlns:p14="http://schemas.microsoft.com/office/powerpoint/2010/main" val="153324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285750" y="911612"/>
            <a:ext cx="8572500" cy="3447300"/>
          </a:xfrm>
          <a:prstGeom prst="rect">
            <a:avLst/>
          </a:prstGeom>
          <a:noFill/>
          <a:ln>
            <a:noFill/>
          </a:ln>
        </p:spPr>
        <p:txBody>
          <a:bodyPr spcFirstLastPara="1" wrap="square" lIns="91425" tIns="45700" rIns="91425" bIns="45700" anchor="t" anchorCtr="0">
            <a:noAutofit/>
          </a:bodyPr>
          <a:lstStyle/>
          <a:p>
            <a:pPr marL="285750" indent="-285750">
              <a:lnSpc>
                <a:spcPct val="115000"/>
              </a:lnSpc>
              <a:spcBef>
                <a:spcPts val="0"/>
              </a:spcBef>
            </a:pPr>
            <a:r>
              <a:rPr lang="en" sz="1600"/>
              <a:t>There are seven finalized design aspects: modular robot chassis, raspberry pi, JPL open API, controlled over cellular, recharged to solar panels, wifi enabled camera, modern radio sensor.</a:t>
            </a:r>
            <a:endParaRPr lang="en" sz="2400" b="1"/>
          </a:p>
          <a:p>
            <a:pPr marL="171450" indent="-171450">
              <a:lnSpc>
                <a:spcPct val="114999"/>
              </a:lnSpc>
              <a:spcBef>
                <a:spcPts val="0"/>
              </a:spcBef>
            </a:pPr>
            <a:r>
              <a:rPr lang="en" sz="1600"/>
              <a:t>We are responsible for</a:t>
            </a:r>
            <a:r>
              <a:rPr lang="en" sz="2000"/>
              <a:t> </a:t>
            </a:r>
            <a:r>
              <a:rPr lang="en" sz="1600"/>
              <a:t>: </a:t>
            </a:r>
          </a:p>
          <a:p>
            <a:pPr marL="628650" lvl="1" indent="-171450">
              <a:lnSpc>
                <a:spcPct val="114999"/>
              </a:lnSpc>
              <a:spcBef>
                <a:spcPts val="0"/>
              </a:spcBef>
            </a:pPr>
            <a:r>
              <a:rPr lang="en" sz="1600"/>
              <a:t>The rechargeable battery pack : Panasonic 18650</a:t>
            </a:r>
          </a:p>
          <a:p>
            <a:pPr marL="628650" lvl="1" indent="-171450">
              <a:lnSpc>
                <a:spcPct val="114999"/>
              </a:lnSpc>
              <a:spcBef>
                <a:spcPts val="0"/>
              </a:spcBef>
            </a:pPr>
            <a:r>
              <a:rPr lang="en" sz="1600"/>
              <a:t>The motors: DC brushed motors</a:t>
            </a:r>
          </a:p>
          <a:p>
            <a:pPr marL="628650" lvl="1" indent="-171450">
              <a:lnSpc>
                <a:spcPct val="114999"/>
              </a:lnSpc>
              <a:spcBef>
                <a:spcPts val="0"/>
              </a:spcBef>
            </a:pPr>
            <a:r>
              <a:rPr lang="en" sz="1600"/>
              <a:t>The motor controllers: Generic DC motor controller</a:t>
            </a:r>
          </a:p>
          <a:p>
            <a:pPr marL="628650" lvl="1" indent="-171450">
              <a:lnSpc>
                <a:spcPct val="114999"/>
              </a:lnSpc>
              <a:spcBef>
                <a:spcPts val="0"/>
              </a:spcBef>
            </a:pPr>
            <a:r>
              <a:rPr lang="en" sz="1600"/>
              <a:t>Software and hardware  that controls and operates the robot. </a:t>
            </a:r>
          </a:p>
          <a:p>
            <a:pPr marL="171450">
              <a:lnSpc>
                <a:spcPct val="114999"/>
              </a:lnSpc>
              <a:spcBef>
                <a:spcPts val="0"/>
              </a:spcBef>
            </a:pPr>
            <a:r>
              <a:rPr lang="en" sz="1600"/>
              <a:t>Potential Risks</a:t>
            </a:r>
            <a:r>
              <a:rPr lang="en" sz="2000"/>
              <a:t>:</a:t>
            </a:r>
          </a:p>
          <a:p>
            <a:pPr marL="628650" lvl="1" indent="-171450">
              <a:lnSpc>
                <a:spcPct val="114999"/>
              </a:lnSpc>
              <a:spcBef>
                <a:spcPts val="0"/>
              </a:spcBef>
            </a:pPr>
            <a:r>
              <a:rPr lang="en" sz="1600"/>
              <a:t>Low output motors.</a:t>
            </a:r>
          </a:p>
          <a:p>
            <a:pPr marL="628650" lvl="1" indent="-171450">
              <a:lnSpc>
                <a:spcPct val="114999"/>
              </a:lnSpc>
              <a:spcBef>
                <a:spcPts val="0"/>
              </a:spcBef>
            </a:pPr>
            <a:r>
              <a:rPr lang="en" sz="1600"/>
              <a:t>Short battery life. </a:t>
            </a:r>
          </a:p>
        </p:txBody>
      </p:sp>
      <p:sp>
        <p:nvSpPr>
          <p:cNvPr id="120" name="Google Shape;120;p20"/>
          <p:cNvSpPr txBox="1">
            <a:spLocks noGrp="1"/>
          </p:cNvSpPr>
          <p:nvPr>
            <p:ph type="title"/>
          </p:nvPr>
        </p:nvSpPr>
        <p:spPr>
          <a:xfrm>
            <a:off x="285750" y="150541"/>
            <a:ext cx="8572500" cy="761100"/>
          </a:xfrm>
          <a:prstGeom prst="rect">
            <a:avLst/>
          </a:prstGeom>
          <a:noFill/>
          <a:ln>
            <a:noFill/>
          </a:ln>
        </p:spPr>
        <p:txBody>
          <a:bodyPr spcFirstLastPara="1" wrap="square" lIns="91425" tIns="45700" rIns="91425" bIns="45700" anchor="ctr" anchorCtr="0">
            <a:noAutofit/>
          </a:bodyPr>
          <a:lstStyle/>
          <a:p>
            <a:pPr>
              <a:buClr>
                <a:schemeClr val="dk1"/>
              </a:buClr>
              <a:buSzPts val="1100"/>
            </a:pPr>
            <a:r>
              <a:rPr lang="en"/>
              <a:t>Preliminary Concept Selection</a:t>
            </a:r>
          </a:p>
        </p:txBody>
      </p:sp>
    </p:spTree>
    <p:extLst>
      <p:ext uri="{BB962C8B-B14F-4D97-AF65-F5344CB8AC3E}">
        <p14:creationId xmlns:p14="http://schemas.microsoft.com/office/powerpoint/2010/main" val="2603939371"/>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C5ACBEB097B4BBAA3B088EE66B167" ma:contentTypeVersion="10" ma:contentTypeDescription="Create a new document." ma:contentTypeScope="" ma:versionID="430cfe04fdad790e0f089305662bca64">
  <xsd:schema xmlns:xsd="http://www.w3.org/2001/XMLSchema" xmlns:xs="http://www.w3.org/2001/XMLSchema" xmlns:p="http://schemas.microsoft.com/office/2006/metadata/properties" xmlns:ns2="0130ef11-d354-4020-956f-73ade9d12c95" targetNamespace="http://schemas.microsoft.com/office/2006/metadata/properties" ma:root="true" ma:fieldsID="8aa312fe219fd60e9a6da134995bd9e2" ns2:_="">
    <xsd:import namespace="0130ef11-d354-4020-956f-73ade9d12c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0ef11-d354-4020-956f-73ade9d12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E4844-E280-48FE-B77F-F0801B19C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0ef11-d354-4020-956f-73ade9d12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959051-E95D-44EF-8273-6D58702B841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2EC071-035B-4B88-AF18-A290CCE8C8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15</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Custom Design</vt:lpstr>
      <vt:lpstr>1_Custom Design</vt:lpstr>
      <vt:lpstr>Wayward Navigation Rover</vt:lpstr>
      <vt:lpstr>Introduction</vt:lpstr>
      <vt:lpstr>Customer Requirements/Design Goals</vt:lpstr>
      <vt:lpstr>Customer Requirements continued...</vt:lpstr>
      <vt:lpstr>Technical Specifications &amp; HOQ</vt:lpstr>
      <vt:lpstr>Technical Specifications &amp; HOQ</vt:lpstr>
      <vt:lpstr>HOQ Weight Chart</vt:lpstr>
      <vt:lpstr>Design Concept Ideation</vt:lpstr>
      <vt:lpstr>Preliminary Concept Selection</vt:lpstr>
      <vt:lpstr>Engineering Analyses</vt:lpstr>
      <vt:lpstr>Codes and Standards</vt:lpstr>
      <vt:lpstr>Team Schedule Gantt Chart</vt:lpstr>
      <vt:lpstr>Critical Path PERT Chart</vt:lpstr>
      <vt:lpstr>Marketing Analysis</vt:lpstr>
      <vt:lpstr>Cost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2110 Kickoff Meeting</dc:title>
  <cp:revision>4</cp:revision>
  <dcterms:modified xsi:type="dcterms:W3CDTF">2021-10-27T17:06:04Z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0x010100DD4C5ACBEB097B4BBAA3B088EE66B167</vt:lpwstr>
  </property>
</Properties>
</file>